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ECDC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71047" y="6187440"/>
            <a:ext cx="1405127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550424"/>
            <a:ext cx="12192000" cy="307975"/>
          </a:xfrm>
          <a:custGeom>
            <a:avLst/>
            <a:gdLst/>
            <a:ahLst/>
            <a:cxnLst/>
            <a:rect l="l" t="t" r="r" b="b"/>
            <a:pathLst>
              <a:path w="12192000" h="307975">
                <a:moveTo>
                  <a:pt x="0" y="0"/>
                </a:moveTo>
                <a:lnTo>
                  <a:pt x="12192000" y="0"/>
                </a:lnTo>
                <a:lnTo>
                  <a:pt x="12192000" y="307574"/>
                </a:lnTo>
                <a:lnTo>
                  <a:pt x="0" y="307574"/>
                </a:lnTo>
                <a:lnTo>
                  <a:pt x="0" y="0"/>
                </a:lnTo>
                <a:close/>
              </a:path>
            </a:pathLst>
          </a:custGeom>
          <a:solidFill>
            <a:srgbClr val="2FA6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730752"/>
            <a:ext cx="694944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95681" y="841311"/>
            <a:ext cx="11550015" cy="0"/>
          </a:xfrm>
          <a:custGeom>
            <a:avLst/>
            <a:gdLst/>
            <a:ahLst/>
            <a:cxnLst/>
            <a:rect l="l" t="t" r="r" b="b"/>
            <a:pathLst>
              <a:path w="11550015">
                <a:moveTo>
                  <a:pt x="0" y="0"/>
                </a:moveTo>
                <a:lnTo>
                  <a:pt x="11549806" y="0"/>
                </a:lnTo>
              </a:path>
            </a:pathLst>
          </a:custGeom>
          <a:ln w="10470">
            <a:solidFill>
              <a:srgbClr val="1F6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ECDC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28180" y="1570228"/>
            <a:ext cx="4739640" cy="3686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71047" y="6187440"/>
            <a:ext cx="1405127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550424"/>
            <a:ext cx="12192000" cy="307975"/>
          </a:xfrm>
          <a:custGeom>
            <a:avLst/>
            <a:gdLst/>
            <a:ahLst/>
            <a:cxnLst/>
            <a:rect l="l" t="t" r="r" b="b"/>
            <a:pathLst>
              <a:path w="12192000" h="307975">
                <a:moveTo>
                  <a:pt x="0" y="0"/>
                </a:moveTo>
                <a:lnTo>
                  <a:pt x="12192000" y="0"/>
                </a:lnTo>
                <a:lnTo>
                  <a:pt x="12192000" y="307574"/>
                </a:lnTo>
                <a:lnTo>
                  <a:pt x="0" y="307574"/>
                </a:lnTo>
                <a:lnTo>
                  <a:pt x="0" y="0"/>
                </a:lnTo>
                <a:close/>
              </a:path>
            </a:pathLst>
          </a:custGeom>
          <a:solidFill>
            <a:srgbClr val="2FA6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ECDC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71047" y="6187440"/>
            <a:ext cx="1405127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60248" y="792480"/>
            <a:ext cx="3636264" cy="804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71047" y="6187440"/>
            <a:ext cx="1405127" cy="313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018" y="193548"/>
            <a:ext cx="11451963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ECDC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1328" y="1500123"/>
            <a:ext cx="11309342" cy="4051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1670" y="2906268"/>
            <a:ext cx="9963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00"/>
                </a:solidFill>
              </a:rPr>
              <a:t>Solution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666404" y="2186940"/>
            <a:ext cx="28587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Trebuchet MS"/>
                <a:cs typeface="Trebuchet MS"/>
              </a:rPr>
              <a:t>Telematics. </a:t>
            </a:r>
            <a:r>
              <a:rPr sz="1400" b="1" spc="-15" dirty="0">
                <a:latin typeface="Trebuchet MS"/>
                <a:cs typeface="Trebuchet MS"/>
              </a:rPr>
              <a:t>Payments.</a:t>
            </a:r>
            <a:r>
              <a:rPr sz="1400" b="1" spc="-114" dirty="0">
                <a:latin typeface="Trebuchet MS"/>
                <a:cs typeface="Trebuchet MS"/>
              </a:rPr>
              <a:t> </a:t>
            </a:r>
            <a:r>
              <a:rPr sz="1400" b="1" spc="-10" dirty="0">
                <a:latin typeface="Trebuchet MS"/>
                <a:cs typeface="Trebuchet MS"/>
              </a:rPr>
              <a:t>Commerce.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1950" y="3473196"/>
            <a:ext cx="1691005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rebuchet MS"/>
                <a:cs typeface="Trebuchet MS"/>
              </a:rPr>
              <a:t>for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latin typeface="Trebuchet MS"/>
                <a:cs typeface="Trebuchet MS"/>
              </a:rPr>
              <a:t>Dairy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Industry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E31408-5A62-4723-808C-40C77175D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90" y="75946"/>
            <a:ext cx="2035048" cy="2035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1BD8E8-EAF3-42C6-A39C-FD6B119F51E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50424"/>
            <a:ext cx="12192000" cy="307975"/>
          </a:xfrm>
          <a:custGeom>
            <a:avLst/>
            <a:gdLst/>
            <a:ahLst/>
            <a:cxnLst/>
            <a:rect l="l" t="t" r="r" b="b"/>
            <a:pathLst>
              <a:path w="12192000" h="307975">
                <a:moveTo>
                  <a:pt x="0" y="0"/>
                </a:moveTo>
                <a:lnTo>
                  <a:pt x="12192000" y="0"/>
                </a:lnTo>
                <a:lnTo>
                  <a:pt x="12192000" y="307574"/>
                </a:lnTo>
                <a:lnTo>
                  <a:pt x="0" y="30757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3329" y="1634248"/>
            <a:ext cx="2419350" cy="96774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4368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Who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We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1305" y="1634248"/>
            <a:ext cx="2419350" cy="96774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67754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USPs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3380" y="1634248"/>
            <a:ext cx="5003800" cy="96774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Clientele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23380" y="2601963"/>
            <a:ext cx="5003800" cy="3602990"/>
          </a:xfrm>
          <a:custGeom>
            <a:avLst/>
            <a:gdLst/>
            <a:ahLst/>
            <a:cxnLst/>
            <a:rect l="l" t="t" r="r" b="b"/>
            <a:pathLst>
              <a:path w="5003800" h="3602990">
                <a:moveTo>
                  <a:pt x="0" y="0"/>
                </a:moveTo>
                <a:lnTo>
                  <a:pt x="5003177" y="0"/>
                </a:lnTo>
                <a:lnTo>
                  <a:pt x="5003177" y="3602746"/>
                </a:lnTo>
                <a:lnTo>
                  <a:pt x="0" y="3602746"/>
                </a:lnTo>
                <a:lnTo>
                  <a:pt x="0" y="0"/>
                </a:lnTo>
                <a:close/>
              </a:path>
            </a:pathLst>
          </a:custGeom>
          <a:solidFill>
            <a:srgbClr val="66FA9E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329" y="2601963"/>
            <a:ext cx="2419350" cy="3602990"/>
          </a:xfrm>
          <a:prstGeom prst="rect">
            <a:avLst/>
          </a:prstGeom>
          <a:solidFill>
            <a:srgbClr val="F0FEF8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ts val="1645"/>
              </a:lnSpc>
            </a:pPr>
            <a:r>
              <a:rPr sz="1400" spc="-5" dirty="0">
                <a:latin typeface="Century Gothic"/>
                <a:cs typeface="Century Gothic"/>
              </a:rPr>
              <a:t>India's</a:t>
            </a:r>
            <a:endParaRPr sz="1400">
              <a:latin typeface="Century Gothic"/>
              <a:cs typeface="Century Gothic"/>
            </a:endParaRPr>
          </a:p>
          <a:p>
            <a:pPr marL="151130" marR="151765" algn="ctr">
              <a:lnSpc>
                <a:spcPts val="1700"/>
              </a:lnSpc>
              <a:spcBef>
                <a:spcPts val="5"/>
              </a:spcBef>
            </a:pPr>
            <a:r>
              <a:rPr sz="1400" spc="-5" dirty="0">
                <a:latin typeface="Century Gothic"/>
                <a:cs typeface="Century Gothic"/>
              </a:rPr>
              <a:t>leading </a:t>
            </a:r>
            <a:r>
              <a:rPr sz="1400" spc="-10" dirty="0">
                <a:latin typeface="Century Gothic"/>
                <a:cs typeface="Century Gothic"/>
              </a:rPr>
              <a:t>logistics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tracking  platform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imes New Roman"/>
              <a:cs typeface="Times New Roman"/>
            </a:endParaRPr>
          </a:p>
          <a:p>
            <a:pPr marL="370205">
              <a:lnSpc>
                <a:spcPct val="100000"/>
              </a:lnSpc>
            </a:pPr>
            <a:r>
              <a:rPr sz="1600" b="1" dirty="0">
                <a:latin typeface="Century Gothic"/>
                <a:cs typeface="Century Gothic"/>
              </a:rPr>
              <a:t>3000+ </a:t>
            </a:r>
            <a:r>
              <a:rPr sz="1400" spc="-5" dirty="0">
                <a:latin typeface="Century Gothic"/>
                <a:cs typeface="Century Gothic"/>
              </a:rPr>
              <a:t>fleet</a:t>
            </a:r>
            <a:r>
              <a:rPr sz="1400" spc="-7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owners</a:t>
            </a:r>
            <a:endParaRPr sz="1400">
              <a:latin typeface="Century Gothic"/>
              <a:cs typeface="Century Gothic"/>
            </a:endParaRPr>
          </a:p>
          <a:p>
            <a:pPr marL="419734">
              <a:lnSpc>
                <a:spcPts val="1900"/>
              </a:lnSpc>
              <a:spcBef>
                <a:spcPts val="1680"/>
              </a:spcBef>
            </a:pPr>
            <a:r>
              <a:rPr sz="1600" b="1" dirty="0">
                <a:latin typeface="Century Gothic"/>
                <a:cs typeface="Century Gothic"/>
              </a:rPr>
              <a:t>Nearly</a:t>
            </a:r>
            <a:r>
              <a:rPr sz="1600" b="1" spc="-20" dirty="0">
                <a:latin typeface="Century Gothic"/>
                <a:cs typeface="Century Gothic"/>
              </a:rPr>
              <a:t> </a:t>
            </a:r>
            <a:r>
              <a:rPr sz="1600" b="1" dirty="0">
                <a:latin typeface="Century Gothic"/>
                <a:cs typeface="Century Gothic"/>
              </a:rPr>
              <a:t>170,000+</a:t>
            </a:r>
            <a:endParaRPr sz="1600">
              <a:latin typeface="Century Gothic"/>
              <a:cs typeface="Century Gothic"/>
            </a:endParaRPr>
          </a:p>
          <a:p>
            <a:pPr marL="333375">
              <a:lnSpc>
                <a:spcPts val="1660"/>
              </a:lnSpc>
            </a:pPr>
            <a:r>
              <a:rPr sz="1400" spc="-5" dirty="0">
                <a:latin typeface="Century Gothic"/>
                <a:cs typeface="Century Gothic"/>
              </a:rPr>
              <a:t>vehicles on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platform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/>
              <a:cs typeface="Times New Roman"/>
            </a:endParaRPr>
          </a:p>
          <a:p>
            <a:pPr marL="349250" marR="351155" algn="ctr">
              <a:lnSpc>
                <a:spcPct val="99000"/>
              </a:lnSpc>
            </a:pPr>
            <a:r>
              <a:rPr sz="1400" spc="-5" dirty="0">
                <a:latin typeface="Century Gothic"/>
                <a:cs typeface="Century Gothic"/>
              </a:rPr>
              <a:t>Backed by </a:t>
            </a:r>
            <a:r>
              <a:rPr sz="1400" b="1" spc="-5" dirty="0">
                <a:latin typeface="Century Gothic"/>
                <a:cs typeface="Century Gothic"/>
              </a:rPr>
              <a:t>Sequoia  </a:t>
            </a:r>
            <a:r>
              <a:rPr sz="1400" b="1" dirty="0">
                <a:latin typeface="Century Gothic"/>
                <a:cs typeface="Century Gothic"/>
              </a:rPr>
              <a:t>Capital </a:t>
            </a:r>
            <a:r>
              <a:rPr sz="1400" dirty="0">
                <a:latin typeface="Century Gothic"/>
                <a:cs typeface="Century Gothic"/>
              </a:rPr>
              <a:t>– </a:t>
            </a:r>
            <a:r>
              <a:rPr sz="1400" spc="-5" dirty="0">
                <a:latin typeface="Century Gothic"/>
                <a:cs typeface="Century Gothic"/>
              </a:rPr>
              <a:t>one of</a:t>
            </a:r>
            <a:r>
              <a:rPr sz="1400" spc="-9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the  world’s largest tech  venture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fund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1305" y="2601963"/>
            <a:ext cx="2419350" cy="3602990"/>
          </a:xfrm>
          <a:prstGeom prst="rect">
            <a:avLst/>
          </a:prstGeom>
          <a:solidFill>
            <a:srgbClr val="66FA9E">
              <a:alpha val="7058"/>
            </a:srgbClr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imes New Roman"/>
              <a:cs typeface="Times New Roman"/>
            </a:endParaRPr>
          </a:p>
          <a:p>
            <a:pPr marL="252095" marR="249554" algn="ctr">
              <a:lnSpc>
                <a:spcPct val="101000"/>
              </a:lnSpc>
            </a:pPr>
            <a:r>
              <a:rPr sz="1400" spc="-5" dirty="0">
                <a:latin typeface="Century Gothic"/>
                <a:cs typeface="Century Gothic"/>
              </a:rPr>
              <a:t>Best-in-class</a:t>
            </a:r>
            <a:r>
              <a:rPr sz="1400" spc="-10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hardware  </a:t>
            </a:r>
            <a:r>
              <a:rPr sz="1400" spc="-5" dirty="0">
                <a:latin typeface="Century Gothic"/>
                <a:cs typeface="Century Gothic"/>
              </a:rPr>
              <a:t>with </a:t>
            </a:r>
            <a:r>
              <a:rPr sz="1600" b="1" spc="-5" dirty="0">
                <a:latin typeface="Century Gothic"/>
                <a:cs typeface="Century Gothic"/>
              </a:rPr>
              <a:t>98%+</a:t>
            </a:r>
            <a:r>
              <a:rPr sz="1600" b="1" spc="-8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uptime</a:t>
            </a:r>
            <a:endParaRPr sz="1400">
              <a:latin typeface="Century Gothic"/>
              <a:cs typeface="Century Gothic"/>
            </a:endParaRPr>
          </a:p>
          <a:p>
            <a:pPr marL="308610" marR="305435" algn="ctr">
              <a:lnSpc>
                <a:spcPct val="100099"/>
              </a:lnSpc>
              <a:spcBef>
                <a:spcPts val="1590"/>
              </a:spcBef>
            </a:pPr>
            <a:r>
              <a:rPr sz="1400" spc="-5" dirty="0">
                <a:latin typeface="Century Gothic"/>
                <a:cs typeface="Century Gothic"/>
              </a:rPr>
              <a:t>Service </a:t>
            </a:r>
            <a:r>
              <a:rPr sz="1400" dirty="0">
                <a:latin typeface="Century Gothic"/>
                <a:cs typeface="Century Gothic"/>
              </a:rPr>
              <a:t>and </a:t>
            </a:r>
            <a:r>
              <a:rPr sz="1400" spc="-5" dirty="0">
                <a:latin typeface="Century Gothic"/>
                <a:cs typeface="Century Gothic"/>
              </a:rPr>
              <a:t>support  network across</a:t>
            </a:r>
            <a:r>
              <a:rPr sz="1400" spc="-80" dirty="0">
                <a:latin typeface="Century Gothic"/>
                <a:cs typeface="Century Gothic"/>
              </a:rPr>
              <a:t> </a:t>
            </a:r>
            <a:r>
              <a:rPr sz="1600" b="1" dirty="0">
                <a:latin typeface="Century Gothic"/>
                <a:cs typeface="Century Gothic"/>
              </a:rPr>
              <a:t>350+  </a:t>
            </a:r>
            <a:r>
              <a:rPr sz="1400" spc="-10" dirty="0">
                <a:latin typeface="Century Gothic"/>
                <a:cs typeface="Century Gothic"/>
              </a:rPr>
              <a:t>locations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46685" marR="142875" indent="-1270" algn="ctr">
              <a:lnSpc>
                <a:spcPct val="101400"/>
              </a:lnSpc>
            </a:pPr>
            <a:r>
              <a:rPr sz="1400" spc="-5" dirty="0">
                <a:latin typeface="Century Gothic"/>
                <a:cs typeface="Century Gothic"/>
              </a:rPr>
              <a:t>Client engagement by  </a:t>
            </a:r>
            <a:r>
              <a:rPr sz="1400" spc="-10" dirty="0">
                <a:latin typeface="Century Gothic"/>
                <a:cs typeface="Century Gothic"/>
              </a:rPr>
              <a:t>Business </a:t>
            </a:r>
            <a:r>
              <a:rPr sz="1400" spc="-5" dirty="0">
                <a:latin typeface="Century Gothic"/>
                <a:cs typeface="Century Gothic"/>
              </a:rPr>
              <a:t>Consultants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with  Industry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expertise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121920" marR="120014" algn="ctr">
              <a:lnSpc>
                <a:spcPct val="101400"/>
              </a:lnSpc>
            </a:pPr>
            <a:r>
              <a:rPr sz="1400" spc="-5" dirty="0">
                <a:latin typeface="Century Gothic"/>
                <a:cs typeface="Century Gothic"/>
              </a:rPr>
              <a:t>Robust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9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customizable  software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platform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33031" y="3163823"/>
            <a:ext cx="682751" cy="73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5343" y="3413759"/>
            <a:ext cx="810768" cy="280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47176" y="3008376"/>
            <a:ext cx="1389887" cy="104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0" y="4495800"/>
            <a:ext cx="874776" cy="880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5523" y="4757508"/>
            <a:ext cx="1075728" cy="4041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48725" y="4716564"/>
            <a:ext cx="1438275" cy="523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96055" y="3204392"/>
            <a:ext cx="1196301" cy="6938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2192000" cy="14124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2192000" cy="1424940"/>
          </a:xfrm>
          <a:custGeom>
            <a:avLst/>
            <a:gdLst/>
            <a:ahLst/>
            <a:cxnLst/>
            <a:rect l="l" t="t" r="r" b="b"/>
            <a:pathLst>
              <a:path w="12192000" h="1424940">
                <a:moveTo>
                  <a:pt x="0" y="1424571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1424571"/>
                </a:lnTo>
                <a:lnTo>
                  <a:pt x="0" y="1424571"/>
                </a:lnTo>
                <a:close/>
              </a:path>
            </a:pathLst>
          </a:custGeom>
          <a:solidFill>
            <a:srgbClr val="FFFFFF">
              <a:alpha val="7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41822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12191999" y="0"/>
                </a:lnTo>
                <a:lnTo>
                  <a:pt x="12191999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556270">
              <a:alpha val="768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90187" y="303277"/>
            <a:ext cx="96386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0" spc="30" dirty="0">
                <a:solidFill>
                  <a:srgbClr val="000000"/>
                </a:solidFill>
                <a:latin typeface="Calibri Light"/>
                <a:cs typeface="Calibri Light"/>
              </a:rPr>
              <a:t>About </a:t>
            </a:r>
            <a:r>
              <a:rPr sz="3100" b="0" spc="35" dirty="0">
                <a:solidFill>
                  <a:srgbClr val="000000"/>
                </a:solidFill>
                <a:latin typeface="Calibri Light"/>
                <a:cs typeface="Calibri Light"/>
              </a:rPr>
              <a:t>Us </a:t>
            </a:r>
            <a:r>
              <a:rPr sz="3200" b="0" dirty="0">
                <a:solidFill>
                  <a:srgbClr val="000000"/>
                </a:solidFill>
                <a:latin typeface="Calibri Light"/>
                <a:cs typeface="Calibri Light"/>
              </a:rPr>
              <a:t>| </a:t>
            </a:r>
            <a:r>
              <a:rPr sz="2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Optimising Logistics </a:t>
            </a:r>
            <a:r>
              <a:rPr sz="2400" b="0" spc="-35" dirty="0">
                <a:solidFill>
                  <a:srgbClr val="000000"/>
                </a:solidFill>
                <a:latin typeface="Calibri Light"/>
                <a:cs typeface="Calibri Light"/>
              </a:rPr>
              <a:t>Tracking </a:t>
            </a:r>
            <a:r>
              <a:rPr sz="2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and </a:t>
            </a:r>
            <a:r>
              <a:rPr sz="2400" b="0" spc="-20" dirty="0">
                <a:solidFill>
                  <a:srgbClr val="000000"/>
                </a:solidFill>
                <a:latin typeface="Calibri Light"/>
                <a:cs typeface="Calibri Light"/>
              </a:rPr>
              <a:t>Management across</a:t>
            </a:r>
            <a:r>
              <a:rPr sz="2400" b="0" spc="-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Industries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29400" y="4831245"/>
            <a:ext cx="1044168" cy="2741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56FDD2-4AA2-4702-B952-193FDD3961F3}"/>
              </a:ext>
            </a:extLst>
          </p:cNvPr>
          <p:cNvSpPr/>
          <p:nvPr/>
        </p:nvSpPr>
        <p:spPr>
          <a:xfrm>
            <a:off x="10744200" y="6204953"/>
            <a:ext cx="1295705" cy="307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8ABD77D-646C-4361-B37C-31417C002C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851" y="5776767"/>
            <a:ext cx="931364" cy="9313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5AF8D3-F504-44FA-AC3E-43AED3EDB104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7269" y="1644397"/>
            <a:ext cx="4676775" cy="198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75" dirty="0">
                <a:solidFill>
                  <a:srgbClr val="767171"/>
                </a:solidFill>
                <a:latin typeface="Arial"/>
                <a:cs typeface="Arial"/>
              </a:rPr>
              <a:t>Mother</a:t>
            </a:r>
            <a:r>
              <a:rPr sz="3200" i="1" spc="-17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3200" i="1" spc="-90" dirty="0">
                <a:solidFill>
                  <a:srgbClr val="767171"/>
                </a:solidFill>
                <a:latin typeface="Arial"/>
                <a:cs typeface="Arial"/>
              </a:rPr>
              <a:t>Dairy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99100"/>
              </a:lnSpc>
              <a:spcBef>
                <a:spcPts val="175"/>
              </a:spcBef>
            </a:pPr>
            <a:r>
              <a:rPr sz="3200" b="1" spc="-80" dirty="0">
                <a:solidFill>
                  <a:srgbClr val="C44D58"/>
                </a:solidFill>
                <a:latin typeface="Arial"/>
                <a:cs typeface="Arial"/>
              </a:rPr>
              <a:t>increased visibility,  optimized </a:t>
            </a:r>
            <a:r>
              <a:rPr sz="3200" b="1" spc="-60" dirty="0">
                <a:solidFill>
                  <a:srgbClr val="C44D58"/>
                </a:solidFill>
                <a:latin typeface="Arial"/>
                <a:cs typeface="Arial"/>
              </a:rPr>
              <a:t>TAT </a:t>
            </a:r>
            <a:r>
              <a:rPr sz="3200" b="1" dirty="0">
                <a:solidFill>
                  <a:srgbClr val="C44D58"/>
                </a:solidFill>
                <a:latin typeface="Arial"/>
                <a:cs typeface="Arial"/>
              </a:rPr>
              <a:t>&amp;</a:t>
            </a:r>
            <a:r>
              <a:rPr sz="3200" b="1" spc="-430" dirty="0">
                <a:solidFill>
                  <a:srgbClr val="C44D58"/>
                </a:solidFill>
                <a:latin typeface="Arial"/>
                <a:cs typeface="Arial"/>
              </a:rPr>
              <a:t> </a:t>
            </a:r>
            <a:r>
              <a:rPr sz="3200" b="1" spc="-90" dirty="0">
                <a:solidFill>
                  <a:srgbClr val="C44D58"/>
                </a:solidFill>
                <a:latin typeface="Arial"/>
                <a:cs typeface="Arial"/>
              </a:rPr>
              <a:t>reduced  pilferages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133" y="959611"/>
            <a:ext cx="60960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i="1" dirty="0">
                <a:solidFill>
                  <a:srgbClr val="D9D9D9"/>
                </a:solidFill>
                <a:latin typeface="Arial"/>
                <a:cs typeface="Arial"/>
              </a:rPr>
              <a:t>“</a:t>
            </a:r>
            <a:endParaRPr sz="13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5080" indent="-285750" algn="just">
              <a:lnSpc>
                <a:spcPct val="100800"/>
              </a:lnSpc>
              <a:spcBef>
                <a:spcPts val="85"/>
              </a:spcBef>
            </a:pPr>
            <a:r>
              <a:rPr dirty="0">
                <a:latin typeface="Century Gothic"/>
                <a:cs typeface="Century Gothic"/>
              </a:rPr>
              <a:t>→ </a:t>
            </a:r>
            <a:r>
              <a:rPr spc="-5" dirty="0"/>
              <a:t>Client wanted </a:t>
            </a:r>
            <a:r>
              <a:rPr dirty="0"/>
              <a:t>to </a:t>
            </a:r>
            <a:r>
              <a:rPr spc="-5" dirty="0"/>
              <a:t>gain </a:t>
            </a:r>
            <a:r>
              <a:rPr spc="-10" dirty="0"/>
              <a:t>visibility </a:t>
            </a:r>
            <a:r>
              <a:rPr dirty="0"/>
              <a:t>of </a:t>
            </a:r>
            <a:r>
              <a:rPr spc="-5" dirty="0"/>
              <a:t>all movements </a:t>
            </a:r>
            <a:r>
              <a:rPr dirty="0"/>
              <a:t>&amp;  </a:t>
            </a:r>
            <a:r>
              <a:rPr spc="-5" dirty="0"/>
              <a:t>understand the root-cause </a:t>
            </a:r>
            <a:r>
              <a:rPr dirty="0"/>
              <a:t>of </a:t>
            </a:r>
            <a:r>
              <a:rPr spc="-5" dirty="0"/>
              <a:t>sub-optimal logistics  movement which </a:t>
            </a:r>
            <a:r>
              <a:rPr dirty="0"/>
              <a:t>was </a:t>
            </a:r>
            <a:r>
              <a:rPr spc="-5" dirty="0"/>
              <a:t>leading </a:t>
            </a:r>
            <a:r>
              <a:rPr dirty="0"/>
              <a:t>to </a:t>
            </a:r>
            <a:r>
              <a:rPr spc="-5" dirty="0"/>
              <a:t>high operational  costs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298450" marR="5715" indent="-285750" algn="just">
              <a:lnSpc>
                <a:spcPts val="1900"/>
              </a:lnSpc>
              <a:spcBef>
                <a:spcPts val="5"/>
              </a:spcBef>
            </a:pPr>
            <a:r>
              <a:rPr dirty="0">
                <a:latin typeface="Century Gothic"/>
                <a:cs typeface="Century Gothic"/>
              </a:rPr>
              <a:t>→ </a:t>
            </a:r>
            <a:r>
              <a:rPr dirty="0"/>
              <a:t>LocoNav </a:t>
            </a:r>
            <a:r>
              <a:rPr spc="-5" dirty="0"/>
              <a:t>provided state-of-art telematics solution </a:t>
            </a:r>
            <a:r>
              <a:rPr dirty="0"/>
              <a:t>for  </a:t>
            </a:r>
            <a:r>
              <a:rPr spc="-5" dirty="0"/>
              <a:t>the entire</a:t>
            </a:r>
            <a:r>
              <a:rPr dirty="0"/>
              <a:t> </a:t>
            </a:r>
            <a:r>
              <a:rPr spc="-5" dirty="0"/>
              <a:t>fleet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298450" marR="5715" indent="-285750" algn="just">
              <a:lnSpc>
                <a:spcPts val="1900"/>
              </a:lnSpc>
            </a:pPr>
            <a:r>
              <a:rPr dirty="0">
                <a:latin typeface="Century Gothic"/>
                <a:cs typeface="Century Gothic"/>
              </a:rPr>
              <a:t>→ </a:t>
            </a:r>
            <a:r>
              <a:rPr spc="-10" dirty="0"/>
              <a:t>Visibility </a:t>
            </a:r>
            <a:r>
              <a:rPr dirty="0"/>
              <a:t>of </a:t>
            </a:r>
            <a:r>
              <a:rPr spc="-5" dirty="0"/>
              <a:t>all procurement vehicles increased by  </a:t>
            </a:r>
            <a:r>
              <a:rPr dirty="0"/>
              <a:t>more </a:t>
            </a:r>
            <a:r>
              <a:rPr spc="-5" dirty="0"/>
              <a:t>than</a:t>
            </a:r>
            <a:r>
              <a:rPr spc="-10" dirty="0"/>
              <a:t> </a:t>
            </a:r>
            <a:r>
              <a:rPr b="1" dirty="0">
                <a:latin typeface="Calibri"/>
                <a:cs typeface="Calibri"/>
              </a:rPr>
              <a:t>80%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298450" marR="5080" indent="-285750" algn="just">
              <a:lnSpc>
                <a:spcPct val="100800"/>
              </a:lnSpc>
            </a:pPr>
            <a:r>
              <a:rPr dirty="0">
                <a:latin typeface="Century Gothic"/>
                <a:cs typeface="Century Gothic"/>
              </a:rPr>
              <a:t>→ </a:t>
            </a:r>
            <a:r>
              <a:rPr dirty="0"/>
              <a:t>LocoNav’s </a:t>
            </a:r>
            <a:r>
              <a:rPr spc="-5" dirty="0"/>
              <a:t>automated trip based module helped  Client reduce </a:t>
            </a:r>
            <a:r>
              <a:rPr dirty="0"/>
              <a:t>extra </a:t>
            </a:r>
            <a:r>
              <a:rPr spc="-5" dirty="0"/>
              <a:t>cost, </a:t>
            </a:r>
            <a:r>
              <a:rPr dirty="0"/>
              <a:t>with </a:t>
            </a:r>
            <a:r>
              <a:rPr spc="-5" dirty="0"/>
              <a:t>monthly billing being  completely dependent </a:t>
            </a:r>
            <a:r>
              <a:rPr dirty="0"/>
              <a:t>on </a:t>
            </a:r>
            <a:r>
              <a:rPr spc="-5" dirty="0"/>
              <a:t>the </a:t>
            </a:r>
            <a:r>
              <a:rPr dirty="0"/>
              <a:t>total KMs </a:t>
            </a:r>
            <a:r>
              <a:rPr spc="-5" dirty="0"/>
              <a:t>driven  during the daily</a:t>
            </a:r>
            <a:r>
              <a:rPr dirty="0"/>
              <a:t> </a:t>
            </a:r>
            <a:r>
              <a:rPr spc="-5" dirty="0"/>
              <a:t>trips.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0018" y="181357"/>
            <a:ext cx="5832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Success Stories </a:t>
            </a:r>
            <a:r>
              <a:rPr dirty="0">
                <a:solidFill>
                  <a:srgbClr val="000000"/>
                </a:solidFill>
              </a:rPr>
              <a:t>| </a:t>
            </a:r>
            <a:r>
              <a:rPr spc="-5" dirty="0">
                <a:solidFill>
                  <a:schemeClr val="tx2"/>
                </a:solidFill>
              </a:rPr>
              <a:t>Mother</a:t>
            </a:r>
            <a:r>
              <a:rPr spc="-40" dirty="0">
                <a:solidFill>
                  <a:schemeClr val="tx2"/>
                </a:solidFill>
              </a:rPr>
              <a:t> </a:t>
            </a:r>
            <a:r>
              <a:rPr spc="-5" dirty="0">
                <a:solidFill>
                  <a:schemeClr val="tx2"/>
                </a:solidFill>
              </a:rPr>
              <a:t>Dairy</a:t>
            </a:r>
          </a:p>
        </p:txBody>
      </p:sp>
      <p:sp>
        <p:nvSpPr>
          <p:cNvPr id="6" name="object 6"/>
          <p:cNvSpPr/>
          <p:nvPr/>
        </p:nvSpPr>
        <p:spPr>
          <a:xfrm>
            <a:off x="3925099" y="4396511"/>
            <a:ext cx="1194828" cy="889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4BB87E-5070-4E8B-924C-269B7C530643}"/>
              </a:ext>
            </a:extLst>
          </p:cNvPr>
          <p:cNvSpPr/>
          <p:nvPr/>
        </p:nvSpPr>
        <p:spPr>
          <a:xfrm>
            <a:off x="10744200" y="6204953"/>
            <a:ext cx="1295705" cy="307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76CF89-4E99-427D-AA00-54104C5CF293}"/>
              </a:ext>
            </a:extLst>
          </p:cNvPr>
          <p:cNvSpPr/>
          <p:nvPr/>
        </p:nvSpPr>
        <p:spPr>
          <a:xfrm>
            <a:off x="0" y="6512928"/>
            <a:ext cx="12192000" cy="345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28B8A-E5D7-4403-9D38-59DE30B20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851" y="5776767"/>
            <a:ext cx="931364" cy="9313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5C58E0-2249-4553-B959-00E6018417B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50424"/>
            <a:ext cx="12192000" cy="307975"/>
          </a:xfrm>
          <a:custGeom>
            <a:avLst/>
            <a:gdLst/>
            <a:ahLst/>
            <a:cxnLst/>
            <a:rect l="l" t="t" r="r" b="b"/>
            <a:pathLst>
              <a:path w="12192000" h="307975">
                <a:moveTo>
                  <a:pt x="0" y="0"/>
                </a:moveTo>
                <a:lnTo>
                  <a:pt x="12192000" y="0"/>
                </a:lnTo>
                <a:lnTo>
                  <a:pt x="12192000" y="307574"/>
                </a:lnTo>
                <a:lnTo>
                  <a:pt x="0" y="30757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279" y="840460"/>
            <a:ext cx="11549380" cy="0"/>
          </a:xfrm>
          <a:custGeom>
            <a:avLst/>
            <a:gdLst/>
            <a:ahLst/>
            <a:cxnLst/>
            <a:rect l="l" t="t" r="r" b="b"/>
            <a:pathLst>
              <a:path w="11549380">
                <a:moveTo>
                  <a:pt x="0" y="0"/>
                </a:moveTo>
                <a:lnTo>
                  <a:pt x="11549306" y="1"/>
                </a:lnTo>
              </a:path>
            </a:pathLst>
          </a:custGeom>
          <a:ln w="6350">
            <a:solidFill>
              <a:srgbClr val="1F6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509" y="166116"/>
            <a:ext cx="65189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Need </a:t>
            </a:r>
            <a:r>
              <a:rPr dirty="0">
                <a:solidFill>
                  <a:srgbClr val="000000"/>
                </a:solidFill>
              </a:rPr>
              <a:t>for </a:t>
            </a:r>
            <a:r>
              <a:rPr spc="-60" dirty="0">
                <a:solidFill>
                  <a:srgbClr val="000000"/>
                </a:solidFill>
              </a:rPr>
              <a:t>Tracking </a:t>
            </a:r>
            <a:r>
              <a:rPr dirty="0">
                <a:solidFill>
                  <a:srgbClr val="000000"/>
                </a:solidFill>
              </a:rPr>
              <a:t>| </a:t>
            </a:r>
            <a:r>
              <a:rPr spc="-5" dirty="0">
                <a:solidFill>
                  <a:schemeClr val="tx2"/>
                </a:solidFill>
              </a:rPr>
              <a:t>Dairy</a:t>
            </a:r>
            <a:r>
              <a:rPr spc="-55" dirty="0">
                <a:solidFill>
                  <a:schemeClr val="tx2"/>
                </a:solidFill>
              </a:rPr>
              <a:t> </a:t>
            </a:r>
            <a:r>
              <a:rPr spc="-5" dirty="0">
                <a:solidFill>
                  <a:schemeClr val="tx2"/>
                </a:solidFill>
              </a:rPr>
              <a:t>Industry</a:t>
            </a:r>
          </a:p>
        </p:txBody>
      </p:sp>
      <p:sp>
        <p:nvSpPr>
          <p:cNvPr id="5" name="object 5"/>
          <p:cNvSpPr/>
          <p:nvPr/>
        </p:nvSpPr>
        <p:spPr>
          <a:xfrm>
            <a:off x="170687" y="1100327"/>
            <a:ext cx="8695944" cy="3739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23910" y="1449654"/>
            <a:ext cx="2687955" cy="1380490"/>
          </a:xfrm>
          <a:custGeom>
            <a:avLst/>
            <a:gdLst/>
            <a:ahLst/>
            <a:cxnLst/>
            <a:rect l="l" t="t" r="r" b="b"/>
            <a:pathLst>
              <a:path w="2687954" h="1380489">
                <a:moveTo>
                  <a:pt x="38100" y="1369999"/>
                </a:moveTo>
                <a:lnTo>
                  <a:pt x="0" y="1370672"/>
                </a:lnTo>
                <a:lnTo>
                  <a:pt x="165" y="1380197"/>
                </a:lnTo>
                <a:lnTo>
                  <a:pt x="38265" y="1379524"/>
                </a:lnTo>
                <a:lnTo>
                  <a:pt x="38100" y="1369999"/>
                </a:lnTo>
                <a:close/>
              </a:path>
              <a:path w="2687954" h="1380489">
                <a:moveTo>
                  <a:pt x="104533" y="1367078"/>
                </a:moveTo>
                <a:lnTo>
                  <a:pt x="66484" y="1369072"/>
                </a:lnTo>
                <a:lnTo>
                  <a:pt x="66979" y="1378585"/>
                </a:lnTo>
                <a:lnTo>
                  <a:pt x="105028" y="1376591"/>
                </a:lnTo>
                <a:lnTo>
                  <a:pt x="104533" y="1367078"/>
                </a:lnTo>
                <a:close/>
              </a:path>
              <a:path w="2687954" h="1380489">
                <a:moveTo>
                  <a:pt x="170624" y="1361249"/>
                </a:moveTo>
                <a:lnTo>
                  <a:pt x="163055" y="1362163"/>
                </a:lnTo>
                <a:lnTo>
                  <a:pt x="132854" y="1364780"/>
                </a:lnTo>
                <a:lnTo>
                  <a:pt x="133667" y="1374266"/>
                </a:lnTo>
                <a:lnTo>
                  <a:pt x="164122" y="1371625"/>
                </a:lnTo>
                <a:lnTo>
                  <a:pt x="171754" y="1370711"/>
                </a:lnTo>
                <a:lnTo>
                  <a:pt x="170624" y="1361249"/>
                </a:lnTo>
                <a:close/>
              </a:path>
              <a:path w="2687954" h="1380489">
                <a:moveTo>
                  <a:pt x="236588" y="1352689"/>
                </a:moveTo>
                <a:lnTo>
                  <a:pt x="216928" y="1355699"/>
                </a:lnTo>
                <a:lnTo>
                  <a:pt x="198996" y="1357845"/>
                </a:lnTo>
                <a:lnTo>
                  <a:pt x="200139" y="1367307"/>
                </a:lnTo>
                <a:lnTo>
                  <a:pt x="218287" y="1365123"/>
                </a:lnTo>
                <a:lnTo>
                  <a:pt x="238023" y="1362100"/>
                </a:lnTo>
                <a:lnTo>
                  <a:pt x="236588" y="1352689"/>
                </a:lnTo>
                <a:close/>
              </a:path>
              <a:path w="2687954" h="1380489">
                <a:moveTo>
                  <a:pt x="303264" y="1347495"/>
                </a:moveTo>
                <a:lnTo>
                  <a:pt x="270496" y="1347497"/>
                </a:lnTo>
                <a:lnTo>
                  <a:pt x="264833" y="1348358"/>
                </a:lnTo>
                <a:lnTo>
                  <a:pt x="266268" y="1357782"/>
                </a:lnTo>
                <a:lnTo>
                  <a:pt x="272033" y="1356893"/>
                </a:lnTo>
                <a:lnTo>
                  <a:pt x="303910" y="1350975"/>
                </a:lnTo>
                <a:lnTo>
                  <a:pt x="303264" y="1347495"/>
                </a:lnTo>
                <a:close/>
              </a:path>
              <a:path w="2687954" h="1380489">
                <a:moveTo>
                  <a:pt x="302171" y="1341615"/>
                </a:moveTo>
                <a:lnTo>
                  <a:pt x="270493" y="1347497"/>
                </a:lnTo>
                <a:lnTo>
                  <a:pt x="303264" y="1347495"/>
                </a:lnTo>
                <a:lnTo>
                  <a:pt x="302171" y="1341615"/>
                </a:lnTo>
                <a:close/>
              </a:path>
              <a:path w="2687954" h="1380489">
                <a:moveTo>
                  <a:pt x="367296" y="1328077"/>
                </a:moveTo>
                <a:lnTo>
                  <a:pt x="330073" y="1336205"/>
                </a:lnTo>
                <a:lnTo>
                  <a:pt x="332104" y="1345514"/>
                </a:lnTo>
                <a:lnTo>
                  <a:pt x="369328" y="1337386"/>
                </a:lnTo>
                <a:lnTo>
                  <a:pt x="367296" y="1328077"/>
                </a:lnTo>
                <a:close/>
              </a:path>
              <a:path w="2687954" h="1380489">
                <a:moveTo>
                  <a:pt x="432063" y="1313306"/>
                </a:moveTo>
                <a:lnTo>
                  <a:pt x="427215" y="1313306"/>
                </a:lnTo>
                <a:lnTo>
                  <a:pt x="394931" y="1321409"/>
                </a:lnTo>
                <a:lnTo>
                  <a:pt x="397255" y="1330655"/>
                </a:lnTo>
                <a:lnTo>
                  <a:pt x="429602" y="1322527"/>
                </a:lnTo>
                <a:lnTo>
                  <a:pt x="434301" y="1321180"/>
                </a:lnTo>
                <a:lnTo>
                  <a:pt x="432063" y="1313306"/>
                </a:lnTo>
                <a:close/>
              </a:path>
              <a:path w="2687954" h="1380489">
                <a:moveTo>
                  <a:pt x="431698" y="1312024"/>
                </a:moveTo>
                <a:lnTo>
                  <a:pt x="427163" y="1313320"/>
                </a:lnTo>
                <a:lnTo>
                  <a:pt x="432063" y="1313306"/>
                </a:lnTo>
                <a:lnTo>
                  <a:pt x="431698" y="1312024"/>
                </a:lnTo>
                <a:close/>
              </a:path>
              <a:path w="2687954" h="1380489">
                <a:moveTo>
                  <a:pt x="497313" y="1298892"/>
                </a:moveTo>
                <a:lnTo>
                  <a:pt x="477888" y="1298892"/>
                </a:lnTo>
                <a:lnTo>
                  <a:pt x="459181" y="1304201"/>
                </a:lnTo>
                <a:lnTo>
                  <a:pt x="461797" y="1313370"/>
                </a:lnTo>
                <a:lnTo>
                  <a:pt x="480555" y="1308036"/>
                </a:lnTo>
                <a:lnTo>
                  <a:pt x="498411" y="1302346"/>
                </a:lnTo>
                <a:lnTo>
                  <a:pt x="497313" y="1298892"/>
                </a:lnTo>
                <a:close/>
              </a:path>
              <a:path w="2687954" h="1380489">
                <a:moveTo>
                  <a:pt x="495528" y="1293279"/>
                </a:moveTo>
                <a:lnTo>
                  <a:pt x="477735" y="1298930"/>
                </a:lnTo>
                <a:lnTo>
                  <a:pt x="477888" y="1298892"/>
                </a:lnTo>
                <a:lnTo>
                  <a:pt x="497313" y="1298892"/>
                </a:lnTo>
                <a:lnTo>
                  <a:pt x="495528" y="1293279"/>
                </a:lnTo>
                <a:close/>
              </a:path>
              <a:path w="2687954" h="1380489">
                <a:moveTo>
                  <a:pt x="558596" y="1272133"/>
                </a:moveTo>
                <a:lnTo>
                  <a:pt x="527456" y="1283119"/>
                </a:lnTo>
                <a:lnTo>
                  <a:pt x="522757" y="1284617"/>
                </a:lnTo>
                <a:lnTo>
                  <a:pt x="525640" y="1293685"/>
                </a:lnTo>
                <a:lnTo>
                  <a:pt x="530555" y="1292123"/>
                </a:lnTo>
                <a:lnTo>
                  <a:pt x="561759" y="1281112"/>
                </a:lnTo>
                <a:lnTo>
                  <a:pt x="558596" y="1272133"/>
                </a:lnTo>
                <a:close/>
              </a:path>
              <a:path w="2687954" h="1380489">
                <a:moveTo>
                  <a:pt x="620814" y="1248600"/>
                </a:moveTo>
                <a:lnTo>
                  <a:pt x="585292" y="1262392"/>
                </a:lnTo>
                <a:lnTo>
                  <a:pt x="588746" y="1271269"/>
                </a:lnTo>
                <a:lnTo>
                  <a:pt x="624255" y="1257477"/>
                </a:lnTo>
                <a:lnTo>
                  <a:pt x="620814" y="1248600"/>
                </a:lnTo>
                <a:close/>
              </a:path>
              <a:path w="2687954" h="1380489">
                <a:moveTo>
                  <a:pt x="684297" y="1227810"/>
                </a:moveTo>
                <a:lnTo>
                  <a:pt x="669899" y="1227810"/>
                </a:lnTo>
                <a:lnTo>
                  <a:pt x="647001" y="1237551"/>
                </a:lnTo>
                <a:lnTo>
                  <a:pt x="650735" y="1246314"/>
                </a:lnTo>
                <a:lnTo>
                  <a:pt x="673696" y="1236548"/>
                </a:lnTo>
                <a:lnTo>
                  <a:pt x="685749" y="1230934"/>
                </a:lnTo>
                <a:lnTo>
                  <a:pt x="684297" y="1227810"/>
                </a:lnTo>
                <a:close/>
              </a:path>
              <a:path w="2687954" h="1380489">
                <a:moveTo>
                  <a:pt x="681735" y="1222298"/>
                </a:moveTo>
                <a:lnTo>
                  <a:pt x="669747" y="1227874"/>
                </a:lnTo>
                <a:lnTo>
                  <a:pt x="669899" y="1227810"/>
                </a:lnTo>
                <a:lnTo>
                  <a:pt x="684297" y="1227810"/>
                </a:lnTo>
                <a:lnTo>
                  <a:pt x="681735" y="1222298"/>
                </a:lnTo>
                <a:close/>
              </a:path>
              <a:path w="2687954" h="1380489">
                <a:moveTo>
                  <a:pt x="741616" y="1193355"/>
                </a:moveTo>
                <a:lnTo>
                  <a:pt x="714552" y="1207058"/>
                </a:lnTo>
                <a:lnTo>
                  <a:pt x="707656" y="1210259"/>
                </a:lnTo>
                <a:lnTo>
                  <a:pt x="711669" y="1218895"/>
                </a:lnTo>
                <a:lnTo>
                  <a:pt x="718781" y="1215593"/>
                </a:lnTo>
                <a:lnTo>
                  <a:pt x="745921" y="1201851"/>
                </a:lnTo>
                <a:lnTo>
                  <a:pt x="741616" y="1193355"/>
                </a:lnTo>
                <a:close/>
              </a:path>
              <a:path w="2687954" h="1380489">
                <a:moveTo>
                  <a:pt x="800152" y="1162126"/>
                </a:moveTo>
                <a:lnTo>
                  <a:pt x="799693" y="1162126"/>
                </a:lnTo>
                <a:lnTo>
                  <a:pt x="766800" y="1180223"/>
                </a:lnTo>
                <a:lnTo>
                  <a:pt x="771398" y="1188567"/>
                </a:lnTo>
                <a:lnTo>
                  <a:pt x="804354" y="1170419"/>
                </a:lnTo>
                <a:lnTo>
                  <a:pt x="804913" y="1170089"/>
                </a:lnTo>
                <a:lnTo>
                  <a:pt x="800152" y="1162126"/>
                </a:lnTo>
                <a:close/>
              </a:path>
              <a:path w="2687954" h="1380489">
                <a:moveTo>
                  <a:pt x="800023" y="1161910"/>
                </a:moveTo>
                <a:lnTo>
                  <a:pt x="799541" y="1162202"/>
                </a:lnTo>
                <a:lnTo>
                  <a:pt x="799693" y="1162126"/>
                </a:lnTo>
                <a:lnTo>
                  <a:pt x="800152" y="1162126"/>
                </a:lnTo>
                <a:lnTo>
                  <a:pt x="800023" y="1161910"/>
                </a:lnTo>
                <a:close/>
              </a:path>
              <a:path w="2687954" h="1380489">
                <a:moveTo>
                  <a:pt x="857130" y="1138199"/>
                </a:moveTo>
                <a:lnTo>
                  <a:pt x="839673" y="1138199"/>
                </a:lnTo>
                <a:lnTo>
                  <a:pt x="824547" y="1147254"/>
                </a:lnTo>
                <a:lnTo>
                  <a:pt x="829436" y="1155420"/>
                </a:lnTo>
                <a:lnTo>
                  <a:pt x="844638" y="1146327"/>
                </a:lnTo>
                <a:lnTo>
                  <a:pt x="857130" y="1138199"/>
                </a:lnTo>
                <a:close/>
              </a:path>
              <a:path w="2687954" h="1380489">
                <a:moveTo>
                  <a:pt x="856678" y="1127125"/>
                </a:moveTo>
                <a:lnTo>
                  <a:pt x="839520" y="1138288"/>
                </a:lnTo>
                <a:lnTo>
                  <a:pt x="839673" y="1138199"/>
                </a:lnTo>
                <a:lnTo>
                  <a:pt x="857130" y="1138199"/>
                </a:lnTo>
                <a:lnTo>
                  <a:pt x="861872" y="1135113"/>
                </a:lnTo>
                <a:lnTo>
                  <a:pt x="856678" y="1127125"/>
                </a:lnTo>
                <a:close/>
              </a:path>
              <a:path w="2687954" h="1380489">
                <a:moveTo>
                  <a:pt x="911491" y="1089520"/>
                </a:moveTo>
                <a:lnTo>
                  <a:pt x="880402" y="1111542"/>
                </a:lnTo>
                <a:lnTo>
                  <a:pt x="885913" y="1119314"/>
                </a:lnTo>
                <a:lnTo>
                  <a:pt x="917003" y="1097292"/>
                </a:lnTo>
                <a:lnTo>
                  <a:pt x="911491" y="1089520"/>
                </a:lnTo>
                <a:close/>
              </a:path>
              <a:path w="2687954" h="1380489">
                <a:moveTo>
                  <a:pt x="963015" y="1061224"/>
                </a:moveTo>
                <a:lnTo>
                  <a:pt x="948283" y="1061224"/>
                </a:lnTo>
                <a:lnTo>
                  <a:pt x="934008" y="1072261"/>
                </a:lnTo>
                <a:lnTo>
                  <a:pt x="939838" y="1079792"/>
                </a:lnTo>
                <a:lnTo>
                  <a:pt x="954201" y="1068692"/>
                </a:lnTo>
                <a:lnTo>
                  <a:pt x="963015" y="1061224"/>
                </a:lnTo>
                <a:close/>
              </a:path>
              <a:path w="2687954" h="1380489">
                <a:moveTo>
                  <a:pt x="963421" y="1048385"/>
                </a:moveTo>
                <a:lnTo>
                  <a:pt x="948118" y="1061351"/>
                </a:lnTo>
                <a:lnTo>
                  <a:pt x="948283" y="1061224"/>
                </a:lnTo>
                <a:lnTo>
                  <a:pt x="963015" y="1061224"/>
                </a:lnTo>
                <a:lnTo>
                  <a:pt x="969581" y="1055662"/>
                </a:lnTo>
                <a:lnTo>
                  <a:pt x="963421" y="1048385"/>
                </a:lnTo>
                <a:close/>
              </a:path>
              <a:path w="2687954" h="1380489">
                <a:moveTo>
                  <a:pt x="1014788" y="1006195"/>
                </a:moveTo>
                <a:lnTo>
                  <a:pt x="1010170" y="1006195"/>
                </a:lnTo>
                <a:lnTo>
                  <a:pt x="984846" y="1029842"/>
                </a:lnTo>
                <a:lnTo>
                  <a:pt x="991349" y="1036802"/>
                </a:lnTo>
                <a:lnTo>
                  <a:pt x="1016761" y="1013078"/>
                </a:lnTo>
                <a:lnTo>
                  <a:pt x="1019251" y="1010500"/>
                </a:lnTo>
                <a:lnTo>
                  <a:pt x="1014788" y="1006195"/>
                </a:lnTo>
                <a:close/>
              </a:path>
              <a:path w="2687954" h="1380489">
                <a:moveTo>
                  <a:pt x="1012393" y="1003884"/>
                </a:moveTo>
                <a:lnTo>
                  <a:pt x="1010106" y="1006255"/>
                </a:lnTo>
                <a:lnTo>
                  <a:pt x="1014788" y="1006195"/>
                </a:lnTo>
                <a:lnTo>
                  <a:pt x="1012393" y="1003884"/>
                </a:lnTo>
                <a:close/>
              </a:path>
              <a:path w="2687954" h="1380489">
                <a:moveTo>
                  <a:pt x="1050216" y="977773"/>
                </a:moveTo>
                <a:lnTo>
                  <a:pt x="1037640" y="977773"/>
                </a:lnTo>
                <a:lnTo>
                  <a:pt x="1032255" y="983335"/>
                </a:lnTo>
                <a:lnTo>
                  <a:pt x="1039101" y="989952"/>
                </a:lnTo>
                <a:lnTo>
                  <a:pt x="1044587" y="984288"/>
                </a:lnTo>
                <a:lnTo>
                  <a:pt x="1050216" y="977773"/>
                </a:lnTo>
                <a:close/>
              </a:path>
              <a:path w="2687954" h="1380489">
                <a:moveTo>
                  <a:pt x="1057300" y="954989"/>
                </a:moveTo>
                <a:lnTo>
                  <a:pt x="1037517" y="977900"/>
                </a:lnTo>
                <a:lnTo>
                  <a:pt x="1037640" y="977773"/>
                </a:lnTo>
                <a:lnTo>
                  <a:pt x="1050216" y="977773"/>
                </a:lnTo>
                <a:lnTo>
                  <a:pt x="1064513" y="961224"/>
                </a:lnTo>
                <a:lnTo>
                  <a:pt x="1057300" y="954989"/>
                </a:lnTo>
                <a:close/>
              </a:path>
              <a:path w="2687954" h="1380489">
                <a:moveTo>
                  <a:pt x="1096494" y="919391"/>
                </a:moveTo>
                <a:lnTo>
                  <a:pt x="1085087" y="919391"/>
                </a:lnTo>
                <a:lnTo>
                  <a:pt x="1074839" y="932814"/>
                </a:lnTo>
                <a:lnTo>
                  <a:pt x="1082408" y="938593"/>
                </a:lnTo>
                <a:lnTo>
                  <a:pt x="1092746" y="925042"/>
                </a:lnTo>
                <a:lnTo>
                  <a:pt x="1096494" y="919391"/>
                </a:lnTo>
                <a:close/>
              </a:path>
              <a:path w="2687954" h="1380489">
                <a:moveTo>
                  <a:pt x="1096632" y="901966"/>
                </a:moveTo>
                <a:lnTo>
                  <a:pt x="1084920" y="919610"/>
                </a:lnTo>
                <a:lnTo>
                  <a:pt x="1085087" y="919391"/>
                </a:lnTo>
                <a:lnTo>
                  <a:pt x="1096494" y="919391"/>
                </a:lnTo>
                <a:lnTo>
                  <a:pt x="1104557" y="907237"/>
                </a:lnTo>
                <a:lnTo>
                  <a:pt x="1096632" y="901966"/>
                </a:lnTo>
                <a:close/>
              </a:path>
              <a:path w="2687954" h="1380489">
                <a:moveTo>
                  <a:pt x="1132335" y="859421"/>
                </a:moveTo>
                <a:lnTo>
                  <a:pt x="1121841" y="859421"/>
                </a:lnTo>
                <a:lnTo>
                  <a:pt x="1121676" y="859751"/>
                </a:lnTo>
                <a:lnTo>
                  <a:pt x="1111402" y="877938"/>
                </a:lnTo>
                <a:lnTo>
                  <a:pt x="1119695" y="882611"/>
                </a:lnTo>
                <a:lnTo>
                  <a:pt x="1130236" y="863942"/>
                </a:lnTo>
                <a:lnTo>
                  <a:pt x="1132335" y="859421"/>
                </a:lnTo>
                <a:close/>
              </a:path>
              <a:path w="2687954" h="1380489">
                <a:moveTo>
                  <a:pt x="1121775" y="859539"/>
                </a:moveTo>
                <a:lnTo>
                  <a:pt x="1121655" y="859751"/>
                </a:lnTo>
                <a:lnTo>
                  <a:pt x="1121775" y="859539"/>
                </a:lnTo>
                <a:close/>
              </a:path>
              <a:path w="2687954" h="1380489">
                <a:moveTo>
                  <a:pt x="1128776" y="844473"/>
                </a:moveTo>
                <a:lnTo>
                  <a:pt x="1121775" y="859539"/>
                </a:lnTo>
                <a:lnTo>
                  <a:pt x="1132335" y="859421"/>
                </a:lnTo>
                <a:lnTo>
                  <a:pt x="1137411" y="848487"/>
                </a:lnTo>
                <a:lnTo>
                  <a:pt x="1128776" y="844473"/>
                </a:lnTo>
                <a:close/>
              </a:path>
              <a:path w="2687954" h="1380489">
                <a:moveTo>
                  <a:pt x="1156938" y="798385"/>
                </a:moveTo>
                <a:lnTo>
                  <a:pt x="1147114" y="798385"/>
                </a:lnTo>
                <a:lnTo>
                  <a:pt x="1146987" y="798804"/>
                </a:lnTo>
                <a:lnTo>
                  <a:pt x="1139761" y="818565"/>
                </a:lnTo>
                <a:lnTo>
                  <a:pt x="1148702" y="821829"/>
                </a:lnTo>
                <a:lnTo>
                  <a:pt x="1156131" y="801446"/>
                </a:lnTo>
                <a:lnTo>
                  <a:pt x="1156938" y="798385"/>
                </a:lnTo>
                <a:close/>
              </a:path>
              <a:path w="2687954" h="1380489">
                <a:moveTo>
                  <a:pt x="1147054" y="798550"/>
                </a:moveTo>
                <a:lnTo>
                  <a:pt x="1146962" y="798804"/>
                </a:lnTo>
                <a:lnTo>
                  <a:pt x="1147054" y="798550"/>
                </a:lnTo>
                <a:close/>
              </a:path>
              <a:path w="2687954" h="1380489">
                <a:moveTo>
                  <a:pt x="1151216" y="782726"/>
                </a:moveTo>
                <a:lnTo>
                  <a:pt x="1147054" y="798550"/>
                </a:lnTo>
                <a:lnTo>
                  <a:pt x="1147114" y="798385"/>
                </a:lnTo>
                <a:lnTo>
                  <a:pt x="1156938" y="798385"/>
                </a:lnTo>
                <a:lnTo>
                  <a:pt x="1160424" y="785152"/>
                </a:lnTo>
                <a:lnTo>
                  <a:pt x="1151216" y="782726"/>
                </a:lnTo>
                <a:close/>
              </a:path>
              <a:path w="2687954" h="1380489">
                <a:moveTo>
                  <a:pt x="1169598" y="736790"/>
                </a:moveTo>
                <a:lnTo>
                  <a:pt x="1160094" y="736790"/>
                </a:lnTo>
                <a:lnTo>
                  <a:pt x="1160043" y="737285"/>
                </a:lnTo>
                <a:lnTo>
                  <a:pt x="1157135" y="755294"/>
                </a:lnTo>
                <a:lnTo>
                  <a:pt x="1166545" y="756792"/>
                </a:lnTo>
                <a:lnTo>
                  <a:pt x="1169530" y="738047"/>
                </a:lnTo>
                <a:lnTo>
                  <a:pt x="1169598" y="736790"/>
                </a:lnTo>
                <a:close/>
              </a:path>
              <a:path w="2687954" h="1380489">
                <a:moveTo>
                  <a:pt x="1160057" y="737017"/>
                </a:moveTo>
                <a:lnTo>
                  <a:pt x="1160014" y="737285"/>
                </a:lnTo>
                <a:lnTo>
                  <a:pt x="1160057" y="737017"/>
                </a:lnTo>
                <a:close/>
              </a:path>
              <a:path w="2687954" h="1380489">
                <a:moveTo>
                  <a:pt x="1161084" y="717956"/>
                </a:moveTo>
                <a:lnTo>
                  <a:pt x="1160057" y="737017"/>
                </a:lnTo>
                <a:lnTo>
                  <a:pt x="1160094" y="736790"/>
                </a:lnTo>
                <a:lnTo>
                  <a:pt x="1169598" y="736790"/>
                </a:lnTo>
                <a:lnTo>
                  <a:pt x="1170597" y="718464"/>
                </a:lnTo>
                <a:lnTo>
                  <a:pt x="1161084" y="717956"/>
                </a:lnTo>
                <a:close/>
              </a:path>
              <a:path w="2687954" h="1380489">
                <a:moveTo>
                  <a:pt x="1168755" y="651141"/>
                </a:moveTo>
                <a:lnTo>
                  <a:pt x="1163967" y="674166"/>
                </a:lnTo>
                <a:lnTo>
                  <a:pt x="1162888" y="689355"/>
                </a:lnTo>
                <a:lnTo>
                  <a:pt x="1172400" y="690029"/>
                </a:lnTo>
                <a:lnTo>
                  <a:pt x="1173397" y="675792"/>
                </a:lnTo>
                <a:lnTo>
                  <a:pt x="1173441" y="675157"/>
                </a:lnTo>
                <a:lnTo>
                  <a:pt x="1178090" y="653084"/>
                </a:lnTo>
                <a:lnTo>
                  <a:pt x="1168755" y="651141"/>
                </a:lnTo>
                <a:close/>
              </a:path>
              <a:path w="2687954" h="1380489">
                <a:moveTo>
                  <a:pt x="1173419" y="675471"/>
                </a:moveTo>
                <a:lnTo>
                  <a:pt x="1173352" y="675792"/>
                </a:lnTo>
                <a:lnTo>
                  <a:pt x="1173419" y="675471"/>
                </a:lnTo>
                <a:close/>
              </a:path>
              <a:path w="2687954" h="1380489">
                <a:moveTo>
                  <a:pt x="1173485" y="675157"/>
                </a:moveTo>
                <a:lnTo>
                  <a:pt x="1173419" y="675471"/>
                </a:lnTo>
                <a:lnTo>
                  <a:pt x="1173485" y="675157"/>
                </a:lnTo>
                <a:close/>
              </a:path>
              <a:path w="2687954" h="1380489">
                <a:moveTo>
                  <a:pt x="1192314" y="587781"/>
                </a:moveTo>
                <a:lnTo>
                  <a:pt x="1181493" y="610539"/>
                </a:lnTo>
                <a:lnTo>
                  <a:pt x="1177137" y="623252"/>
                </a:lnTo>
                <a:lnTo>
                  <a:pt x="1186141" y="626338"/>
                </a:lnTo>
                <a:lnTo>
                  <a:pt x="1190251" y="614387"/>
                </a:lnTo>
                <a:lnTo>
                  <a:pt x="1190421" y="613892"/>
                </a:lnTo>
                <a:lnTo>
                  <a:pt x="1200924" y="591870"/>
                </a:lnTo>
                <a:lnTo>
                  <a:pt x="1192314" y="587781"/>
                </a:lnTo>
                <a:close/>
              </a:path>
              <a:path w="2687954" h="1380489">
                <a:moveTo>
                  <a:pt x="1190421" y="613892"/>
                </a:moveTo>
                <a:lnTo>
                  <a:pt x="1190218" y="614387"/>
                </a:lnTo>
                <a:lnTo>
                  <a:pt x="1190337" y="614138"/>
                </a:lnTo>
                <a:lnTo>
                  <a:pt x="1190421" y="613892"/>
                </a:lnTo>
                <a:close/>
              </a:path>
              <a:path w="2687954" h="1380489">
                <a:moveTo>
                  <a:pt x="1190337" y="614138"/>
                </a:moveTo>
                <a:lnTo>
                  <a:pt x="1190218" y="614387"/>
                </a:lnTo>
                <a:lnTo>
                  <a:pt x="1190337" y="614138"/>
                </a:lnTo>
                <a:close/>
              </a:path>
              <a:path w="2687954" h="1380489">
                <a:moveTo>
                  <a:pt x="1190454" y="613892"/>
                </a:moveTo>
                <a:lnTo>
                  <a:pt x="1190337" y="614138"/>
                </a:lnTo>
                <a:lnTo>
                  <a:pt x="1190454" y="613892"/>
                </a:lnTo>
                <a:close/>
              </a:path>
              <a:path w="2687954" h="1380489">
                <a:moveTo>
                  <a:pt x="1228102" y="530593"/>
                </a:moveTo>
                <a:lnTo>
                  <a:pt x="1215326" y="547954"/>
                </a:lnTo>
                <a:lnTo>
                  <a:pt x="1206525" y="562470"/>
                </a:lnTo>
                <a:lnTo>
                  <a:pt x="1214666" y="567410"/>
                </a:lnTo>
                <a:lnTo>
                  <a:pt x="1223149" y="553427"/>
                </a:lnTo>
                <a:lnTo>
                  <a:pt x="1223365" y="553072"/>
                </a:lnTo>
                <a:lnTo>
                  <a:pt x="1235773" y="536244"/>
                </a:lnTo>
                <a:lnTo>
                  <a:pt x="1228102" y="530593"/>
                </a:lnTo>
                <a:close/>
              </a:path>
              <a:path w="2687954" h="1380489">
                <a:moveTo>
                  <a:pt x="1223269" y="553230"/>
                </a:moveTo>
                <a:lnTo>
                  <a:pt x="1223124" y="553427"/>
                </a:lnTo>
                <a:lnTo>
                  <a:pt x="1223269" y="553230"/>
                </a:lnTo>
                <a:close/>
              </a:path>
              <a:path w="2687954" h="1380489">
                <a:moveTo>
                  <a:pt x="1223386" y="553072"/>
                </a:moveTo>
                <a:lnTo>
                  <a:pt x="1223269" y="553230"/>
                </a:lnTo>
                <a:lnTo>
                  <a:pt x="1223386" y="553072"/>
                </a:lnTo>
                <a:close/>
              </a:path>
              <a:path w="2687954" h="1380489">
                <a:moveTo>
                  <a:pt x="1271701" y="479323"/>
                </a:moveTo>
                <a:lnTo>
                  <a:pt x="1264221" y="486841"/>
                </a:lnTo>
                <a:lnTo>
                  <a:pt x="1246009" y="507885"/>
                </a:lnTo>
                <a:lnTo>
                  <a:pt x="1253223" y="514121"/>
                </a:lnTo>
                <a:lnTo>
                  <a:pt x="1271099" y="493445"/>
                </a:lnTo>
                <a:lnTo>
                  <a:pt x="1271308" y="493204"/>
                </a:lnTo>
                <a:lnTo>
                  <a:pt x="1278458" y="486041"/>
                </a:lnTo>
                <a:lnTo>
                  <a:pt x="1271701" y="479323"/>
                </a:lnTo>
                <a:close/>
              </a:path>
              <a:path w="2687954" h="1380489">
                <a:moveTo>
                  <a:pt x="1271332" y="493204"/>
                </a:moveTo>
                <a:lnTo>
                  <a:pt x="1271147" y="493389"/>
                </a:lnTo>
                <a:lnTo>
                  <a:pt x="1271332" y="493204"/>
                </a:lnTo>
                <a:close/>
              </a:path>
              <a:path w="2687954" h="1380489">
                <a:moveTo>
                  <a:pt x="1320444" y="433450"/>
                </a:moveTo>
                <a:lnTo>
                  <a:pt x="1293939" y="456971"/>
                </a:lnTo>
                <a:lnTo>
                  <a:pt x="1291856" y="459066"/>
                </a:lnTo>
                <a:lnTo>
                  <a:pt x="1298613" y="465785"/>
                </a:lnTo>
                <a:lnTo>
                  <a:pt x="1300391" y="464007"/>
                </a:lnTo>
                <a:lnTo>
                  <a:pt x="1326768" y="440575"/>
                </a:lnTo>
                <a:lnTo>
                  <a:pt x="1320444" y="433450"/>
                </a:lnTo>
                <a:close/>
              </a:path>
              <a:path w="2687954" h="1380489">
                <a:moveTo>
                  <a:pt x="1373124" y="391807"/>
                </a:moveTo>
                <a:lnTo>
                  <a:pt x="1363243" y="398881"/>
                </a:lnTo>
                <a:lnTo>
                  <a:pt x="1342732" y="415150"/>
                </a:lnTo>
                <a:lnTo>
                  <a:pt x="1348651" y="422617"/>
                </a:lnTo>
                <a:lnTo>
                  <a:pt x="1368896" y="406552"/>
                </a:lnTo>
                <a:lnTo>
                  <a:pt x="1378661" y="399554"/>
                </a:lnTo>
                <a:lnTo>
                  <a:pt x="1373124" y="391807"/>
                </a:lnTo>
                <a:close/>
              </a:path>
              <a:path w="2687954" h="1380489">
                <a:moveTo>
                  <a:pt x="1428292" y="354012"/>
                </a:moveTo>
                <a:lnTo>
                  <a:pt x="1402537" y="370751"/>
                </a:lnTo>
                <a:lnTo>
                  <a:pt x="1396364" y="375170"/>
                </a:lnTo>
                <a:lnTo>
                  <a:pt x="1401902" y="382917"/>
                </a:lnTo>
                <a:lnTo>
                  <a:pt x="1407820" y="378688"/>
                </a:lnTo>
                <a:lnTo>
                  <a:pt x="1433487" y="362000"/>
                </a:lnTo>
                <a:lnTo>
                  <a:pt x="1428292" y="354012"/>
                </a:lnTo>
                <a:close/>
              </a:path>
              <a:path w="2687954" h="1380489">
                <a:moveTo>
                  <a:pt x="1485379" y="319227"/>
                </a:moveTo>
                <a:lnTo>
                  <a:pt x="1452613" y="338658"/>
                </a:lnTo>
                <a:lnTo>
                  <a:pt x="1457477" y="346849"/>
                </a:lnTo>
                <a:lnTo>
                  <a:pt x="1490243" y="327418"/>
                </a:lnTo>
                <a:lnTo>
                  <a:pt x="1485379" y="319227"/>
                </a:lnTo>
                <a:close/>
              </a:path>
              <a:path w="2687954" h="1380489">
                <a:moveTo>
                  <a:pt x="1544307" y="287312"/>
                </a:moveTo>
                <a:lnTo>
                  <a:pt x="1537347" y="290779"/>
                </a:lnTo>
                <a:lnTo>
                  <a:pt x="1510563" y="305333"/>
                </a:lnTo>
                <a:lnTo>
                  <a:pt x="1515109" y="313702"/>
                </a:lnTo>
                <a:lnTo>
                  <a:pt x="1541818" y="299186"/>
                </a:lnTo>
                <a:lnTo>
                  <a:pt x="1548561" y="295833"/>
                </a:lnTo>
                <a:lnTo>
                  <a:pt x="1544307" y="287312"/>
                </a:lnTo>
                <a:close/>
              </a:path>
              <a:path w="2687954" h="1380489">
                <a:moveTo>
                  <a:pt x="1604378" y="258025"/>
                </a:moveTo>
                <a:lnTo>
                  <a:pt x="1587474" y="265785"/>
                </a:lnTo>
                <a:lnTo>
                  <a:pt x="1569885" y="274561"/>
                </a:lnTo>
                <a:lnTo>
                  <a:pt x="1574126" y="283082"/>
                </a:lnTo>
                <a:lnTo>
                  <a:pt x="1591525" y="274408"/>
                </a:lnTo>
                <a:lnTo>
                  <a:pt x="1608340" y="266687"/>
                </a:lnTo>
                <a:lnTo>
                  <a:pt x="1604378" y="258025"/>
                </a:lnTo>
                <a:close/>
              </a:path>
              <a:path w="2687954" h="1380489">
                <a:moveTo>
                  <a:pt x="1665452" y="230949"/>
                </a:moveTo>
                <a:lnTo>
                  <a:pt x="1639951" y="241706"/>
                </a:lnTo>
                <a:lnTo>
                  <a:pt x="1630349" y="246113"/>
                </a:lnTo>
                <a:lnTo>
                  <a:pt x="1634324" y="254774"/>
                </a:lnTo>
                <a:lnTo>
                  <a:pt x="1643739" y="250456"/>
                </a:lnTo>
                <a:lnTo>
                  <a:pt x="1669160" y="239725"/>
                </a:lnTo>
                <a:lnTo>
                  <a:pt x="1665452" y="230949"/>
                </a:lnTo>
                <a:close/>
              </a:path>
              <a:path w="2687954" h="1380489">
                <a:moveTo>
                  <a:pt x="1727403" y="205917"/>
                </a:moveTo>
                <a:lnTo>
                  <a:pt x="1694649" y="218630"/>
                </a:lnTo>
                <a:lnTo>
                  <a:pt x="1691779" y="219837"/>
                </a:lnTo>
                <a:lnTo>
                  <a:pt x="1695488" y="228612"/>
                </a:lnTo>
                <a:lnTo>
                  <a:pt x="1698174" y="227482"/>
                </a:lnTo>
                <a:lnTo>
                  <a:pt x="1730844" y="214795"/>
                </a:lnTo>
                <a:lnTo>
                  <a:pt x="1727403" y="205917"/>
                </a:lnTo>
                <a:close/>
              </a:path>
              <a:path w="2687954" h="1380489">
                <a:moveTo>
                  <a:pt x="1790077" y="182829"/>
                </a:moveTo>
                <a:lnTo>
                  <a:pt x="1754187" y="195618"/>
                </a:lnTo>
                <a:lnTo>
                  <a:pt x="1757387" y="204584"/>
                </a:lnTo>
                <a:lnTo>
                  <a:pt x="1793278" y="191795"/>
                </a:lnTo>
                <a:lnTo>
                  <a:pt x="1790077" y="182829"/>
                </a:lnTo>
                <a:close/>
              </a:path>
              <a:path w="2687954" h="1380489">
                <a:moveTo>
                  <a:pt x="1853399" y="161556"/>
                </a:moveTo>
                <a:lnTo>
                  <a:pt x="1817179" y="173380"/>
                </a:lnTo>
                <a:lnTo>
                  <a:pt x="1820138" y="182435"/>
                </a:lnTo>
                <a:lnTo>
                  <a:pt x="1856358" y="170611"/>
                </a:lnTo>
                <a:lnTo>
                  <a:pt x="1853399" y="161556"/>
                </a:lnTo>
                <a:close/>
              </a:path>
              <a:path w="2687954" h="1380489">
                <a:moveTo>
                  <a:pt x="1917280" y="142036"/>
                </a:moveTo>
                <a:lnTo>
                  <a:pt x="1880768" y="152907"/>
                </a:lnTo>
                <a:lnTo>
                  <a:pt x="1883486" y="162039"/>
                </a:lnTo>
                <a:lnTo>
                  <a:pt x="1919998" y="151168"/>
                </a:lnTo>
                <a:lnTo>
                  <a:pt x="1917280" y="142036"/>
                </a:lnTo>
                <a:close/>
              </a:path>
              <a:path w="2687954" h="1380489">
                <a:moveTo>
                  <a:pt x="1981644" y="124193"/>
                </a:moveTo>
                <a:lnTo>
                  <a:pt x="1944865" y="134150"/>
                </a:lnTo>
                <a:lnTo>
                  <a:pt x="1947354" y="143344"/>
                </a:lnTo>
                <a:lnTo>
                  <a:pt x="1984133" y="133400"/>
                </a:lnTo>
                <a:lnTo>
                  <a:pt x="1981644" y="124193"/>
                </a:lnTo>
                <a:close/>
              </a:path>
              <a:path w="2687954" h="1380489">
                <a:moveTo>
                  <a:pt x="2046439" y="108000"/>
                </a:moveTo>
                <a:lnTo>
                  <a:pt x="2009432" y="117030"/>
                </a:lnTo>
                <a:lnTo>
                  <a:pt x="2011679" y="126276"/>
                </a:lnTo>
                <a:lnTo>
                  <a:pt x="2048700" y="117246"/>
                </a:lnTo>
                <a:lnTo>
                  <a:pt x="2046439" y="108000"/>
                </a:lnTo>
                <a:close/>
              </a:path>
              <a:path w="2687954" h="1380489">
                <a:moveTo>
                  <a:pt x="2111616" y="93383"/>
                </a:moveTo>
                <a:lnTo>
                  <a:pt x="2074392" y="101511"/>
                </a:lnTo>
                <a:lnTo>
                  <a:pt x="2076411" y="110807"/>
                </a:lnTo>
                <a:lnTo>
                  <a:pt x="2113635" y="102692"/>
                </a:lnTo>
                <a:lnTo>
                  <a:pt x="2111616" y="93383"/>
                </a:lnTo>
                <a:close/>
              </a:path>
              <a:path w="2687954" h="1380489">
                <a:moveTo>
                  <a:pt x="2177110" y="80352"/>
                </a:moveTo>
                <a:lnTo>
                  <a:pt x="2139695" y="87553"/>
                </a:lnTo>
                <a:lnTo>
                  <a:pt x="2141499" y="96913"/>
                </a:lnTo>
                <a:lnTo>
                  <a:pt x="2178913" y="89700"/>
                </a:lnTo>
                <a:lnTo>
                  <a:pt x="2177110" y="80352"/>
                </a:lnTo>
                <a:close/>
              </a:path>
              <a:path w="2687954" h="1380489">
                <a:moveTo>
                  <a:pt x="2242908" y="68872"/>
                </a:moveTo>
                <a:lnTo>
                  <a:pt x="2205329" y="75158"/>
                </a:lnTo>
                <a:lnTo>
                  <a:pt x="2206904" y="84556"/>
                </a:lnTo>
                <a:lnTo>
                  <a:pt x="2244483" y="78257"/>
                </a:lnTo>
                <a:lnTo>
                  <a:pt x="2242908" y="68872"/>
                </a:lnTo>
                <a:close/>
              </a:path>
              <a:path w="2687954" h="1380489">
                <a:moveTo>
                  <a:pt x="2308948" y="58927"/>
                </a:moveTo>
                <a:lnTo>
                  <a:pt x="2271229" y="64300"/>
                </a:lnTo>
                <a:lnTo>
                  <a:pt x="2272576" y="73736"/>
                </a:lnTo>
                <a:lnTo>
                  <a:pt x="2310295" y="68364"/>
                </a:lnTo>
                <a:lnTo>
                  <a:pt x="2308948" y="58927"/>
                </a:lnTo>
                <a:close/>
              </a:path>
              <a:path w="2687954" h="1380489">
                <a:moveTo>
                  <a:pt x="2375204" y="50533"/>
                </a:moveTo>
                <a:lnTo>
                  <a:pt x="2337371" y="54978"/>
                </a:lnTo>
                <a:lnTo>
                  <a:pt x="2338476" y="64439"/>
                </a:lnTo>
                <a:lnTo>
                  <a:pt x="2376322" y="59994"/>
                </a:lnTo>
                <a:lnTo>
                  <a:pt x="2375204" y="50533"/>
                </a:lnTo>
                <a:close/>
              </a:path>
              <a:path w="2687954" h="1380489">
                <a:moveTo>
                  <a:pt x="2441651" y="43713"/>
                </a:moveTo>
                <a:lnTo>
                  <a:pt x="2403703" y="47205"/>
                </a:lnTo>
                <a:lnTo>
                  <a:pt x="2404579" y="56692"/>
                </a:lnTo>
                <a:lnTo>
                  <a:pt x="2442527" y="53187"/>
                </a:lnTo>
                <a:lnTo>
                  <a:pt x="2441651" y="43713"/>
                </a:lnTo>
                <a:close/>
              </a:path>
              <a:path w="2687954" h="1380489">
                <a:moveTo>
                  <a:pt x="2508224" y="38455"/>
                </a:moveTo>
                <a:lnTo>
                  <a:pt x="2474036" y="40728"/>
                </a:lnTo>
                <a:lnTo>
                  <a:pt x="2470099" y="41097"/>
                </a:lnTo>
                <a:lnTo>
                  <a:pt x="2470975" y="50571"/>
                </a:lnTo>
                <a:lnTo>
                  <a:pt x="2474849" y="50215"/>
                </a:lnTo>
                <a:lnTo>
                  <a:pt x="2508859" y="47955"/>
                </a:lnTo>
                <a:lnTo>
                  <a:pt x="2508224" y="38455"/>
                </a:lnTo>
                <a:close/>
              </a:path>
              <a:path w="2687954" h="1380489">
                <a:moveTo>
                  <a:pt x="2574950" y="34925"/>
                </a:moveTo>
                <a:lnTo>
                  <a:pt x="2545029" y="36017"/>
                </a:lnTo>
                <a:lnTo>
                  <a:pt x="2536748" y="36563"/>
                </a:lnTo>
                <a:lnTo>
                  <a:pt x="2537371" y="46062"/>
                </a:lnTo>
                <a:lnTo>
                  <a:pt x="2545587" y="45516"/>
                </a:lnTo>
                <a:lnTo>
                  <a:pt x="2575293" y="44437"/>
                </a:lnTo>
                <a:lnTo>
                  <a:pt x="2574950" y="34925"/>
                </a:lnTo>
                <a:close/>
              </a:path>
              <a:path w="2687954" h="1380489">
                <a:moveTo>
                  <a:pt x="2679833" y="33146"/>
                </a:moveTo>
                <a:lnTo>
                  <a:pt x="2624048" y="33146"/>
                </a:lnTo>
                <a:lnTo>
                  <a:pt x="2624391" y="42659"/>
                </a:lnTo>
                <a:lnTo>
                  <a:pt x="2611590" y="43126"/>
                </a:lnTo>
                <a:lnTo>
                  <a:pt x="2612097" y="76187"/>
                </a:lnTo>
                <a:lnTo>
                  <a:pt x="2687701" y="36931"/>
                </a:lnTo>
                <a:lnTo>
                  <a:pt x="2679833" y="33146"/>
                </a:lnTo>
                <a:close/>
              </a:path>
              <a:path w="2687954" h="1380489">
                <a:moveTo>
                  <a:pt x="2611444" y="33598"/>
                </a:moveTo>
                <a:lnTo>
                  <a:pt x="2603500" y="33883"/>
                </a:lnTo>
                <a:lnTo>
                  <a:pt x="2603855" y="43408"/>
                </a:lnTo>
                <a:lnTo>
                  <a:pt x="2611590" y="43126"/>
                </a:lnTo>
                <a:lnTo>
                  <a:pt x="2611444" y="33598"/>
                </a:lnTo>
                <a:close/>
              </a:path>
              <a:path w="2687954" h="1380489">
                <a:moveTo>
                  <a:pt x="2624048" y="33146"/>
                </a:moveTo>
                <a:lnTo>
                  <a:pt x="2611444" y="33598"/>
                </a:lnTo>
                <a:lnTo>
                  <a:pt x="2611590" y="43126"/>
                </a:lnTo>
                <a:lnTo>
                  <a:pt x="2624391" y="42659"/>
                </a:lnTo>
                <a:lnTo>
                  <a:pt x="2624048" y="33146"/>
                </a:lnTo>
                <a:close/>
              </a:path>
              <a:path w="2687954" h="1380489">
                <a:moveTo>
                  <a:pt x="2610929" y="0"/>
                </a:moveTo>
                <a:lnTo>
                  <a:pt x="2611444" y="33598"/>
                </a:lnTo>
                <a:lnTo>
                  <a:pt x="2624048" y="33146"/>
                </a:lnTo>
                <a:lnTo>
                  <a:pt x="2679833" y="33146"/>
                </a:lnTo>
                <a:lnTo>
                  <a:pt x="2610929" y="0"/>
                </a:lnTo>
                <a:close/>
              </a:path>
            </a:pathLst>
          </a:custGeom>
          <a:solidFill>
            <a:srgbClr val="4EC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2741" y="3168078"/>
            <a:ext cx="2560955" cy="1246505"/>
          </a:xfrm>
          <a:custGeom>
            <a:avLst/>
            <a:gdLst/>
            <a:ahLst/>
            <a:cxnLst/>
            <a:rect l="l" t="t" r="r" b="b"/>
            <a:pathLst>
              <a:path w="2560954" h="1246504">
                <a:moveTo>
                  <a:pt x="139" y="0"/>
                </a:moveTo>
                <a:lnTo>
                  <a:pt x="0" y="9525"/>
                </a:lnTo>
                <a:lnTo>
                  <a:pt x="38100" y="10083"/>
                </a:lnTo>
                <a:lnTo>
                  <a:pt x="38239" y="558"/>
                </a:lnTo>
                <a:lnTo>
                  <a:pt x="139" y="0"/>
                </a:lnTo>
                <a:close/>
              </a:path>
              <a:path w="2560954" h="1246504">
                <a:moveTo>
                  <a:pt x="66941" y="1168"/>
                </a:moveTo>
                <a:lnTo>
                  <a:pt x="66535" y="10680"/>
                </a:lnTo>
                <a:lnTo>
                  <a:pt x="104597" y="12331"/>
                </a:lnTo>
                <a:lnTo>
                  <a:pt x="105003" y="2806"/>
                </a:lnTo>
                <a:lnTo>
                  <a:pt x="66941" y="1168"/>
                </a:lnTo>
                <a:close/>
              </a:path>
              <a:path w="2560954" h="1246504">
                <a:moveTo>
                  <a:pt x="133667" y="4419"/>
                </a:moveTo>
                <a:lnTo>
                  <a:pt x="132994" y="13919"/>
                </a:lnTo>
                <a:lnTo>
                  <a:pt x="170992" y="16624"/>
                </a:lnTo>
                <a:lnTo>
                  <a:pt x="171665" y="7124"/>
                </a:lnTo>
                <a:lnTo>
                  <a:pt x="133667" y="4419"/>
                </a:lnTo>
                <a:close/>
              </a:path>
              <a:path w="2560954" h="1246504">
                <a:moveTo>
                  <a:pt x="200253" y="9702"/>
                </a:moveTo>
                <a:lnTo>
                  <a:pt x="199326" y="19189"/>
                </a:lnTo>
                <a:lnTo>
                  <a:pt x="237236" y="22923"/>
                </a:lnTo>
                <a:lnTo>
                  <a:pt x="238175" y="13436"/>
                </a:lnTo>
                <a:lnTo>
                  <a:pt x="200253" y="9702"/>
                </a:lnTo>
                <a:close/>
              </a:path>
              <a:path w="2560954" h="1246504">
                <a:moveTo>
                  <a:pt x="266649" y="16979"/>
                </a:moveTo>
                <a:lnTo>
                  <a:pt x="265468" y="26428"/>
                </a:lnTo>
                <a:lnTo>
                  <a:pt x="297103" y="30403"/>
                </a:lnTo>
                <a:lnTo>
                  <a:pt x="303123" y="31318"/>
                </a:lnTo>
                <a:lnTo>
                  <a:pt x="304558" y="21907"/>
                </a:lnTo>
                <a:lnTo>
                  <a:pt x="298361" y="20955"/>
                </a:lnTo>
                <a:lnTo>
                  <a:pt x="266649" y="16979"/>
                </a:lnTo>
                <a:close/>
              </a:path>
              <a:path w="2560954" h="1246504">
                <a:moveTo>
                  <a:pt x="296989" y="30391"/>
                </a:moveTo>
                <a:close/>
              </a:path>
              <a:path w="2560954" h="1246504">
                <a:moveTo>
                  <a:pt x="332803" y="26212"/>
                </a:moveTo>
                <a:lnTo>
                  <a:pt x="331368" y="35623"/>
                </a:lnTo>
                <a:lnTo>
                  <a:pt x="355219" y="39255"/>
                </a:lnTo>
                <a:lnTo>
                  <a:pt x="368858" y="41706"/>
                </a:lnTo>
                <a:lnTo>
                  <a:pt x="370535" y="32321"/>
                </a:lnTo>
                <a:lnTo>
                  <a:pt x="356717" y="29845"/>
                </a:lnTo>
                <a:lnTo>
                  <a:pt x="332803" y="26212"/>
                </a:lnTo>
                <a:close/>
              </a:path>
              <a:path w="2560954" h="1246504">
                <a:moveTo>
                  <a:pt x="355092" y="39243"/>
                </a:moveTo>
                <a:close/>
              </a:path>
              <a:path w="2560954" h="1246504">
                <a:moveTo>
                  <a:pt x="435184" y="49517"/>
                </a:moveTo>
                <a:lnTo>
                  <a:pt x="412508" y="49517"/>
                </a:lnTo>
                <a:lnTo>
                  <a:pt x="434263" y="54000"/>
                </a:lnTo>
                <a:lnTo>
                  <a:pt x="435184" y="49517"/>
                </a:lnTo>
                <a:close/>
              </a:path>
              <a:path w="2560954" h="1246504">
                <a:moveTo>
                  <a:pt x="412606" y="49537"/>
                </a:moveTo>
                <a:close/>
              </a:path>
              <a:path w="2560954" h="1246504">
                <a:moveTo>
                  <a:pt x="398665" y="37363"/>
                </a:moveTo>
                <a:lnTo>
                  <a:pt x="396989" y="46736"/>
                </a:lnTo>
                <a:lnTo>
                  <a:pt x="412606" y="49537"/>
                </a:lnTo>
                <a:lnTo>
                  <a:pt x="435184" y="49517"/>
                </a:lnTo>
                <a:lnTo>
                  <a:pt x="436181" y="44665"/>
                </a:lnTo>
                <a:lnTo>
                  <a:pt x="414375" y="40182"/>
                </a:lnTo>
                <a:lnTo>
                  <a:pt x="398665" y="37363"/>
                </a:lnTo>
                <a:close/>
              </a:path>
              <a:path w="2560954" h="1246504">
                <a:moveTo>
                  <a:pt x="464172" y="50431"/>
                </a:moveTo>
                <a:lnTo>
                  <a:pt x="462241" y="59766"/>
                </a:lnTo>
                <a:lnTo>
                  <a:pt x="469226" y="61201"/>
                </a:lnTo>
                <a:lnTo>
                  <a:pt x="499262" y="68211"/>
                </a:lnTo>
                <a:lnTo>
                  <a:pt x="501434" y="58940"/>
                </a:lnTo>
                <a:lnTo>
                  <a:pt x="471208" y="51892"/>
                </a:lnTo>
                <a:lnTo>
                  <a:pt x="464172" y="50431"/>
                </a:lnTo>
                <a:close/>
              </a:path>
              <a:path w="2560954" h="1246504">
                <a:moveTo>
                  <a:pt x="469099" y="61175"/>
                </a:moveTo>
                <a:close/>
              </a:path>
              <a:path w="2560954" h="1246504">
                <a:moveTo>
                  <a:pt x="529361" y="65519"/>
                </a:moveTo>
                <a:lnTo>
                  <a:pt x="526961" y="74726"/>
                </a:lnTo>
                <a:lnTo>
                  <a:pt x="563829" y="84353"/>
                </a:lnTo>
                <a:lnTo>
                  <a:pt x="566229" y="75133"/>
                </a:lnTo>
                <a:lnTo>
                  <a:pt x="529361" y="65519"/>
                </a:lnTo>
                <a:close/>
              </a:path>
              <a:path w="2560954" h="1246504">
                <a:moveTo>
                  <a:pt x="593915" y="82689"/>
                </a:moveTo>
                <a:lnTo>
                  <a:pt x="591273" y="91846"/>
                </a:lnTo>
                <a:lnTo>
                  <a:pt x="627875" y="102438"/>
                </a:lnTo>
                <a:lnTo>
                  <a:pt x="630516" y="93281"/>
                </a:lnTo>
                <a:lnTo>
                  <a:pt x="593915" y="82689"/>
                </a:lnTo>
                <a:close/>
              </a:path>
              <a:path w="2560954" h="1246504">
                <a:moveTo>
                  <a:pt x="657910" y="101854"/>
                </a:moveTo>
                <a:lnTo>
                  <a:pt x="655015" y="110934"/>
                </a:lnTo>
                <a:lnTo>
                  <a:pt x="685038" y="120497"/>
                </a:lnTo>
                <a:lnTo>
                  <a:pt x="691134" y="122631"/>
                </a:lnTo>
                <a:lnTo>
                  <a:pt x="694270" y="113639"/>
                </a:lnTo>
                <a:lnTo>
                  <a:pt x="687984" y="111442"/>
                </a:lnTo>
                <a:lnTo>
                  <a:pt x="657910" y="101854"/>
                </a:lnTo>
                <a:close/>
              </a:path>
              <a:path w="2560954" h="1246504">
                <a:moveTo>
                  <a:pt x="684911" y="120459"/>
                </a:moveTo>
                <a:close/>
              </a:path>
              <a:path w="2560954" h="1246504">
                <a:moveTo>
                  <a:pt x="756401" y="138163"/>
                </a:moveTo>
                <a:lnTo>
                  <a:pt x="735634" y="138163"/>
                </a:lnTo>
                <a:lnTo>
                  <a:pt x="753770" y="145072"/>
                </a:lnTo>
                <a:lnTo>
                  <a:pt x="756401" y="138163"/>
                </a:lnTo>
                <a:close/>
              </a:path>
              <a:path w="2560954" h="1246504">
                <a:moveTo>
                  <a:pt x="721258" y="123050"/>
                </a:moveTo>
                <a:lnTo>
                  <a:pt x="718108" y="132041"/>
                </a:lnTo>
                <a:lnTo>
                  <a:pt x="735761" y="138214"/>
                </a:lnTo>
                <a:lnTo>
                  <a:pt x="756401" y="138163"/>
                </a:lnTo>
                <a:lnTo>
                  <a:pt x="757161" y="136169"/>
                </a:lnTo>
                <a:lnTo>
                  <a:pt x="738962" y="129235"/>
                </a:lnTo>
                <a:lnTo>
                  <a:pt x="721258" y="123050"/>
                </a:lnTo>
                <a:close/>
              </a:path>
              <a:path w="2560954" h="1246504">
                <a:moveTo>
                  <a:pt x="809689" y="156908"/>
                </a:moveTo>
                <a:lnTo>
                  <a:pt x="784834" y="156908"/>
                </a:lnTo>
                <a:lnTo>
                  <a:pt x="784961" y="156959"/>
                </a:lnTo>
                <a:lnTo>
                  <a:pt x="815581" y="169672"/>
                </a:lnTo>
                <a:lnTo>
                  <a:pt x="819238" y="160870"/>
                </a:lnTo>
                <a:lnTo>
                  <a:pt x="809689" y="156908"/>
                </a:lnTo>
                <a:close/>
              </a:path>
              <a:path w="2560954" h="1246504">
                <a:moveTo>
                  <a:pt x="784902" y="156936"/>
                </a:moveTo>
                <a:close/>
              </a:path>
              <a:path w="2560954" h="1246504">
                <a:moveTo>
                  <a:pt x="783869" y="146354"/>
                </a:moveTo>
                <a:lnTo>
                  <a:pt x="780478" y="155244"/>
                </a:lnTo>
                <a:lnTo>
                  <a:pt x="784902" y="156936"/>
                </a:lnTo>
                <a:lnTo>
                  <a:pt x="809689" y="156908"/>
                </a:lnTo>
                <a:lnTo>
                  <a:pt x="788416" y="148082"/>
                </a:lnTo>
                <a:lnTo>
                  <a:pt x="783869" y="146354"/>
                </a:lnTo>
                <a:close/>
              </a:path>
              <a:path w="2560954" h="1246504">
                <a:moveTo>
                  <a:pt x="845642" y="172173"/>
                </a:moveTo>
                <a:lnTo>
                  <a:pt x="841717" y="180860"/>
                </a:lnTo>
                <a:lnTo>
                  <a:pt x="876439" y="196532"/>
                </a:lnTo>
                <a:lnTo>
                  <a:pt x="880364" y="187845"/>
                </a:lnTo>
                <a:lnTo>
                  <a:pt x="845642" y="172173"/>
                </a:lnTo>
                <a:close/>
              </a:path>
              <a:path w="2560954" h="1246504">
                <a:moveTo>
                  <a:pt x="939719" y="218846"/>
                </a:moveTo>
                <a:lnTo>
                  <a:pt x="922083" y="218846"/>
                </a:lnTo>
                <a:lnTo>
                  <a:pt x="922235" y="218922"/>
                </a:lnTo>
                <a:lnTo>
                  <a:pt x="935812" y="226174"/>
                </a:lnTo>
                <a:lnTo>
                  <a:pt x="939719" y="218846"/>
                </a:lnTo>
                <a:close/>
              </a:path>
              <a:path w="2560954" h="1246504">
                <a:moveTo>
                  <a:pt x="922116" y="218864"/>
                </a:moveTo>
                <a:close/>
              </a:path>
              <a:path w="2560954" h="1246504">
                <a:moveTo>
                  <a:pt x="906183" y="200444"/>
                </a:moveTo>
                <a:lnTo>
                  <a:pt x="901992" y="208991"/>
                </a:lnTo>
                <a:lnTo>
                  <a:pt x="922116" y="218864"/>
                </a:lnTo>
                <a:lnTo>
                  <a:pt x="939719" y="218846"/>
                </a:lnTo>
                <a:lnTo>
                  <a:pt x="940295" y="217766"/>
                </a:lnTo>
                <a:lnTo>
                  <a:pt x="926503" y="210400"/>
                </a:lnTo>
                <a:lnTo>
                  <a:pt x="906183" y="200444"/>
                </a:lnTo>
                <a:close/>
              </a:path>
              <a:path w="2560954" h="1246504">
                <a:moveTo>
                  <a:pt x="982941" y="241198"/>
                </a:moveTo>
                <a:lnTo>
                  <a:pt x="963993" y="241198"/>
                </a:lnTo>
                <a:lnTo>
                  <a:pt x="993876" y="258559"/>
                </a:lnTo>
                <a:lnTo>
                  <a:pt x="998664" y="250329"/>
                </a:lnTo>
                <a:lnTo>
                  <a:pt x="982941" y="241198"/>
                </a:lnTo>
                <a:close/>
              </a:path>
              <a:path w="2560954" h="1246504">
                <a:moveTo>
                  <a:pt x="965504" y="231216"/>
                </a:moveTo>
                <a:lnTo>
                  <a:pt x="961021" y="239623"/>
                </a:lnTo>
                <a:lnTo>
                  <a:pt x="964145" y="241287"/>
                </a:lnTo>
                <a:lnTo>
                  <a:pt x="963993" y="241198"/>
                </a:lnTo>
                <a:lnTo>
                  <a:pt x="982941" y="241198"/>
                </a:lnTo>
                <a:lnTo>
                  <a:pt x="968705" y="232930"/>
                </a:lnTo>
                <a:lnTo>
                  <a:pt x="965504" y="231216"/>
                </a:lnTo>
                <a:close/>
              </a:path>
              <a:path w="2560954" h="1246504">
                <a:moveTo>
                  <a:pt x="1053948" y="288137"/>
                </a:moveTo>
                <a:lnTo>
                  <a:pt x="1041349" y="288137"/>
                </a:lnTo>
                <a:lnTo>
                  <a:pt x="1041514" y="288251"/>
                </a:lnTo>
                <a:lnTo>
                  <a:pt x="1049845" y="294043"/>
                </a:lnTo>
                <a:lnTo>
                  <a:pt x="1053948" y="288137"/>
                </a:lnTo>
                <a:close/>
              </a:path>
              <a:path w="2560954" h="1246504">
                <a:moveTo>
                  <a:pt x="1041506" y="288247"/>
                </a:moveTo>
                <a:close/>
              </a:path>
              <a:path w="2560954" h="1246504">
                <a:moveTo>
                  <a:pt x="1023188" y="265341"/>
                </a:moveTo>
                <a:lnTo>
                  <a:pt x="1018082" y="273380"/>
                </a:lnTo>
                <a:lnTo>
                  <a:pt x="1041506" y="288247"/>
                </a:lnTo>
                <a:lnTo>
                  <a:pt x="1041349" y="288137"/>
                </a:lnTo>
                <a:lnTo>
                  <a:pt x="1053948" y="288137"/>
                </a:lnTo>
                <a:lnTo>
                  <a:pt x="1055281" y="286219"/>
                </a:lnTo>
                <a:lnTo>
                  <a:pt x="1046695" y="280263"/>
                </a:lnTo>
                <a:lnTo>
                  <a:pt x="1023188" y="265341"/>
                </a:lnTo>
                <a:close/>
              </a:path>
              <a:path w="2560954" h="1246504">
                <a:moveTo>
                  <a:pt x="1092225" y="312597"/>
                </a:moveTo>
                <a:lnTo>
                  <a:pt x="1076553" y="312597"/>
                </a:lnTo>
                <a:lnTo>
                  <a:pt x="1103503" y="333235"/>
                </a:lnTo>
                <a:lnTo>
                  <a:pt x="1109294" y="325666"/>
                </a:lnTo>
                <a:lnTo>
                  <a:pt x="1092225" y="312597"/>
                </a:lnTo>
                <a:close/>
              </a:path>
              <a:path w="2560954" h="1246504">
                <a:moveTo>
                  <a:pt x="1078750" y="302539"/>
                </a:moveTo>
                <a:lnTo>
                  <a:pt x="1073315" y="310349"/>
                </a:lnTo>
                <a:lnTo>
                  <a:pt x="1076718" y="312724"/>
                </a:lnTo>
                <a:lnTo>
                  <a:pt x="1076553" y="312597"/>
                </a:lnTo>
                <a:lnTo>
                  <a:pt x="1092225" y="312597"/>
                </a:lnTo>
                <a:lnTo>
                  <a:pt x="1082255" y="304965"/>
                </a:lnTo>
                <a:lnTo>
                  <a:pt x="1078750" y="302539"/>
                </a:lnTo>
                <a:close/>
              </a:path>
              <a:path w="2560954" h="1246504">
                <a:moveTo>
                  <a:pt x="1153257" y="363220"/>
                </a:moveTo>
                <a:lnTo>
                  <a:pt x="1139418" y="363220"/>
                </a:lnTo>
                <a:lnTo>
                  <a:pt x="1139621" y="363397"/>
                </a:lnTo>
                <a:lnTo>
                  <a:pt x="1153464" y="376555"/>
                </a:lnTo>
                <a:lnTo>
                  <a:pt x="1160030" y="369646"/>
                </a:lnTo>
                <a:lnTo>
                  <a:pt x="1153257" y="363220"/>
                </a:lnTo>
                <a:close/>
              </a:path>
              <a:path w="2560954" h="1246504">
                <a:moveTo>
                  <a:pt x="1139471" y="363270"/>
                </a:moveTo>
                <a:lnTo>
                  <a:pt x="1139605" y="363397"/>
                </a:lnTo>
                <a:lnTo>
                  <a:pt x="1139471" y="363270"/>
                </a:lnTo>
                <a:close/>
              </a:path>
              <a:path w="2560954" h="1246504">
                <a:moveTo>
                  <a:pt x="1131506" y="344017"/>
                </a:moveTo>
                <a:lnTo>
                  <a:pt x="1125334" y="351269"/>
                </a:lnTo>
                <a:lnTo>
                  <a:pt x="1139471" y="363270"/>
                </a:lnTo>
                <a:lnTo>
                  <a:pt x="1153257" y="363220"/>
                </a:lnTo>
                <a:lnTo>
                  <a:pt x="1145882" y="356222"/>
                </a:lnTo>
                <a:lnTo>
                  <a:pt x="1131506" y="344017"/>
                </a:lnTo>
                <a:close/>
              </a:path>
              <a:path w="2560954" h="1246504">
                <a:moveTo>
                  <a:pt x="1203726" y="415696"/>
                </a:moveTo>
                <a:lnTo>
                  <a:pt x="1191463" y="415696"/>
                </a:lnTo>
                <a:lnTo>
                  <a:pt x="1191679" y="415937"/>
                </a:lnTo>
                <a:lnTo>
                  <a:pt x="1198689" y="424611"/>
                </a:lnTo>
                <a:lnTo>
                  <a:pt x="1206093" y="418617"/>
                </a:lnTo>
                <a:lnTo>
                  <a:pt x="1203726" y="415696"/>
                </a:lnTo>
                <a:close/>
              </a:path>
              <a:path w="2560954" h="1246504">
                <a:moveTo>
                  <a:pt x="1191520" y="415767"/>
                </a:moveTo>
                <a:lnTo>
                  <a:pt x="1191658" y="415937"/>
                </a:lnTo>
                <a:lnTo>
                  <a:pt x="1191520" y="415767"/>
                </a:lnTo>
                <a:close/>
              </a:path>
              <a:path w="2560954" h="1246504">
                <a:moveTo>
                  <a:pt x="1180528" y="389966"/>
                </a:moveTo>
                <a:lnTo>
                  <a:pt x="1173556" y="396443"/>
                </a:lnTo>
                <a:lnTo>
                  <a:pt x="1191520" y="415767"/>
                </a:lnTo>
                <a:lnTo>
                  <a:pt x="1203726" y="415696"/>
                </a:lnTo>
                <a:lnTo>
                  <a:pt x="1198765" y="409575"/>
                </a:lnTo>
                <a:lnTo>
                  <a:pt x="1180528" y="389966"/>
                </a:lnTo>
                <a:close/>
              </a:path>
              <a:path w="2560954" h="1246504">
                <a:moveTo>
                  <a:pt x="1242728" y="469519"/>
                </a:moveTo>
                <a:lnTo>
                  <a:pt x="1231785" y="469519"/>
                </a:lnTo>
                <a:lnTo>
                  <a:pt x="1232001" y="469874"/>
                </a:lnTo>
                <a:lnTo>
                  <a:pt x="1236751" y="478282"/>
                </a:lnTo>
                <a:lnTo>
                  <a:pt x="1245031" y="473583"/>
                </a:lnTo>
                <a:lnTo>
                  <a:pt x="1242728" y="469519"/>
                </a:lnTo>
                <a:close/>
              </a:path>
              <a:path w="2560954" h="1246504">
                <a:moveTo>
                  <a:pt x="1231919" y="469755"/>
                </a:moveTo>
                <a:close/>
              </a:path>
              <a:path w="2560954" h="1246504">
                <a:moveTo>
                  <a:pt x="1223962" y="441375"/>
                </a:moveTo>
                <a:lnTo>
                  <a:pt x="1216113" y="446773"/>
                </a:lnTo>
                <a:lnTo>
                  <a:pt x="1231919" y="469755"/>
                </a:lnTo>
                <a:lnTo>
                  <a:pt x="1231785" y="469519"/>
                </a:lnTo>
                <a:lnTo>
                  <a:pt x="1242728" y="469519"/>
                </a:lnTo>
                <a:lnTo>
                  <a:pt x="1239964" y="464642"/>
                </a:lnTo>
                <a:lnTo>
                  <a:pt x="1223962" y="441375"/>
                </a:lnTo>
                <a:close/>
              </a:path>
              <a:path w="2560954" h="1246504">
                <a:moveTo>
                  <a:pt x="1269485" y="524205"/>
                </a:moveTo>
                <a:lnTo>
                  <a:pt x="1259484" y="524205"/>
                </a:lnTo>
                <a:lnTo>
                  <a:pt x="1259662" y="524687"/>
                </a:lnTo>
                <a:lnTo>
                  <a:pt x="1263878" y="537908"/>
                </a:lnTo>
                <a:lnTo>
                  <a:pt x="1272946" y="535000"/>
                </a:lnTo>
                <a:lnTo>
                  <a:pt x="1269485" y="524205"/>
                </a:lnTo>
                <a:close/>
              </a:path>
              <a:path w="2560954" h="1246504">
                <a:moveTo>
                  <a:pt x="1259579" y="524501"/>
                </a:moveTo>
                <a:lnTo>
                  <a:pt x="1259639" y="524687"/>
                </a:lnTo>
                <a:lnTo>
                  <a:pt x="1259579" y="524501"/>
                </a:lnTo>
                <a:close/>
              </a:path>
              <a:path w="2560954" h="1246504">
                <a:moveTo>
                  <a:pt x="1259484" y="524205"/>
                </a:moveTo>
                <a:lnTo>
                  <a:pt x="1259579" y="524501"/>
                </a:lnTo>
                <a:lnTo>
                  <a:pt x="1259662" y="524687"/>
                </a:lnTo>
                <a:lnTo>
                  <a:pt x="1259484" y="524205"/>
                </a:lnTo>
                <a:close/>
              </a:path>
              <a:path w="2560954" h="1246504">
                <a:moveTo>
                  <a:pt x="1258735" y="499160"/>
                </a:moveTo>
                <a:lnTo>
                  <a:pt x="1250035" y="503021"/>
                </a:lnTo>
                <a:lnTo>
                  <a:pt x="1259579" y="524501"/>
                </a:lnTo>
                <a:lnTo>
                  <a:pt x="1259484" y="524205"/>
                </a:lnTo>
                <a:lnTo>
                  <a:pt x="1269485" y="524205"/>
                </a:lnTo>
                <a:lnTo>
                  <a:pt x="1268476" y="521055"/>
                </a:lnTo>
                <a:lnTo>
                  <a:pt x="1258735" y="499160"/>
                </a:lnTo>
                <a:close/>
              </a:path>
              <a:path w="2560954" h="1246504">
                <a:moveTo>
                  <a:pt x="1283307" y="579310"/>
                </a:moveTo>
                <a:lnTo>
                  <a:pt x="1273759" y="579310"/>
                </a:lnTo>
                <a:lnTo>
                  <a:pt x="1273835" y="579907"/>
                </a:lnTo>
                <a:lnTo>
                  <a:pt x="1275257" y="602145"/>
                </a:lnTo>
                <a:lnTo>
                  <a:pt x="1284770" y="601522"/>
                </a:lnTo>
                <a:lnTo>
                  <a:pt x="1283307" y="579310"/>
                </a:lnTo>
                <a:close/>
              </a:path>
              <a:path w="2560954" h="1246504">
                <a:moveTo>
                  <a:pt x="1273779" y="579620"/>
                </a:moveTo>
                <a:lnTo>
                  <a:pt x="1273798" y="579907"/>
                </a:lnTo>
                <a:lnTo>
                  <a:pt x="1273779" y="579620"/>
                </a:lnTo>
                <a:close/>
              </a:path>
              <a:path w="2560954" h="1246504">
                <a:moveTo>
                  <a:pt x="1280274" y="563156"/>
                </a:moveTo>
                <a:lnTo>
                  <a:pt x="1270927" y="564972"/>
                </a:lnTo>
                <a:lnTo>
                  <a:pt x="1273779" y="579620"/>
                </a:lnTo>
                <a:lnTo>
                  <a:pt x="1273759" y="579310"/>
                </a:lnTo>
                <a:lnTo>
                  <a:pt x="1283307" y="579310"/>
                </a:lnTo>
                <a:lnTo>
                  <a:pt x="1283246" y="578383"/>
                </a:lnTo>
                <a:lnTo>
                  <a:pt x="1280274" y="563156"/>
                </a:lnTo>
                <a:close/>
              </a:path>
              <a:path w="2560954" h="1246504">
                <a:moveTo>
                  <a:pt x="1286637" y="630034"/>
                </a:moveTo>
                <a:lnTo>
                  <a:pt x="1277137" y="630656"/>
                </a:lnTo>
                <a:lnTo>
                  <a:pt x="1277493" y="636066"/>
                </a:lnTo>
                <a:lnTo>
                  <a:pt x="1283093" y="664819"/>
                </a:lnTo>
                <a:lnTo>
                  <a:pt x="1284490" y="669150"/>
                </a:lnTo>
                <a:lnTo>
                  <a:pt x="1293558" y="666242"/>
                </a:lnTo>
                <a:lnTo>
                  <a:pt x="1292426" y="662724"/>
                </a:lnTo>
                <a:lnTo>
                  <a:pt x="1292317" y="662440"/>
                </a:lnTo>
                <a:lnTo>
                  <a:pt x="1292283" y="662178"/>
                </a:lnTo>
                <a:lnTo>
                  <a:pt x="1287019" y="635139"/>
                </a:lnTo>
                <a:lnTo>
                  <a:pt x="1286637" y="630034"/>
                </a:lnTo>
                <a:close/>
              </a:path>
              <a:path w="2560954" h="1246504">
                <a:moveTo>
                  <a:pt x="1292250" y="662178"/>
                </a:moveTo>
                <a:lnTo>
                  <a:pt x="1292390" y="662724"/>
                </a:lnTo>
                <a:lnTo>
                  <a:pt x="1292334" y="662440"/>
                </a:lnTo>
                <a:lnTo>
                  <a:pt x="1292250" y="662178"/>
                </a:lnTo>
                <a:close/>
              </a:path>
              <a:path w="2560954" h="1246504">
                <a:moveTo>
                  <a:pt x="1292334" y="662440"/>
                </a:moveTo>
                <a:lnTo>
                  <a:pt x="1292390" y="662724"/>
                </a:lnTo>
                <a:lnTo>
                  <a:pt x="1292334" y="662440"/>
                </a:lnTo>
                <a:close/>
              </a:path>
              <a:path w="2560954" h="1246504">
                <a:moveTo>
                  <a:pt x="1292283" y="662178"/>
                </a:moveTo>
                <a:lnTo>
                  <a:pt x="1292334" y="662440"/>
                </a:lnTo>
                <a:lnTo>
                  <a:pt x="1292283" y="662178"/>
                </a:lnTo>
                <a:close/>
              </a:path>
              <a:path w="2560954" h="1246504">
                <a:moveTo>
                  <a:pt x="1286958" y="634825"/>
                </a:moveTo>
                <a:lnTo>
                  <a:pt x="1286979" y="635139"/>
                </a:lnTo>
                <a:lnTo>
                  <a:pt x="1286958" y="634825"/>
                </a:lnTo>
                <a:close/>
              </a:path>
              <a:path w="2560954" h="1246504">
                <a:moveTo>
                  <a:pt x="1286939" y="634542"/>
                </a:moveTo>
                <a:lnTo>
                  <a:pt x="1286958" y="634825"/>
                </a:lnTo>
                <a:lnTo>
                  <a:pt x="1286939" y="634542"/>
                </a:lnTo>
                <a:close/>
              </a:path>
              <a:path w="2560954" h="1246504">
                <a:moveTo>
                  <a:pt x="1302435" y="692848"/>
                </a:moveTo>
                <a:lnTo>
                  <a:pt x="1293736" y="696709"/>
                </a:lnTo>
                <a:lnTo>
                  <a:pt x="1304861" y="721741"/>
                </a:lnTo>
                <a:lnTo>
                  <a:pt x="1310373" y="731456"/>
                </a:lnTo>
                <a:lnTo>
                  <a:pt x="1318666" y="726770"/>
                </a:lnTo>
                <a:lnTo>
                  <a:pt x="1313506" y="717664"/>
                </a:lnTo>
                <a:lnTo>
                  <a:pt x="1302435" y="692848"/>
                </a:lnTo>
                <a:close/>
              </a:path>
              <a:path w="2560954" h="1246504">
                <a:moveTo>
                  <a:pt x="1313347" y="717383"/>
                </a:moveTo>
                <a:lnTo>
                  <a:pt x="1313472" y="717664"/>
                </a:lnTo>
                <a:lnTo>
                  <a:pt x="1313347" y="717383"/>
                </a:lnTo>
                <a:close/>
              </a:path>
              <a:path w="2560954" h="1246504">
                <a:moveTo>
                  <a:pt x="1313285" y="717245"/>
                </a:moveTo>
                <a:lnTo>
                  <a:pt x="1313347" y="717383"/>
                </a:lnTo>
                <a:lnTo>
                  <a:pt x="1313285" y="717245"/>
                </a:lnTo>
                <a:close/>
              </a:path>
              <a:path w="2560954" h="1246504">
                <a:moveTo>
                  <a:pt x="1333093" y="750925"/>
                </a:moveTo>
                <a:lnTo>
                  <a:pt x="1325257" y="756323"/>
                </a:lnTo>
                <a:lnTo>
                  <a:pt x="1339850" y="777532"/>
                </a:lnTo>
                <a:lnTo>
                  <a:pt x="1347838" y="787425"/>
                </a:lnTo>
                <a:lnTo>
                  <a:pt x="1355255" y="781431"/>
                </a:lnTo>
                <a:lnTo>
                  <a:pt x="1347604" y="771982"/>
                </a:lnTo>
                <a:lnTo>
                  <a:pt x="1333093" y="750925"/>
                </a:lnTo>
                <a:close/>
              </a:path>
              <a:path w="2560954" h="1246504">
                <a:moveTo>
                  <a:pt x="1347467" y="771812"/>
                </a:moveTo>
                <a:lnTo>
                  <a:pt x="1347584" y="771982"/>
                </a:lnTo>
                <a:lnTo>
                  <a:pt x="1347467" y="771812"/>
                </a:lnTo>
                <a:close/>
              </a:path>
              <a:path w="2560954" h="1246504">
                <a:moveTo>
                  <a:pt x="1347383" y="771690"/>
                </a:moveTo>
                <a:close/>
              </a:path>
              <a:path w="2560954" h="1246504">
                <a:moveTo>
                  <a:pt x="1373339" y="803109"/>
                </a:moveTo>
                <a:lnTo>
                  <a:pt x="1366354" y="809599"/>
                </a:lnTo>
                <a:lnTo>
                  <a:pt x="1387005" y="831786"/>
                </a:lnTo>
                <a:lnTo>
                  <a:pt x="1392872" y="837361"/>
                </a:lnTo>
                <a:lnTo>
                  <a:pt x="1399425" y="830453"/>
                </a:lnTo>
                <a:lnTo>
                  <a:pt x="1393787" y="825107"/>
                </a:lnTo>
                <a:lnTo>
                  <a:pt x="1373339" y="803109"/>
                </a:lnTo>
                <a:close/>
              </a:path>
              <a:path w="2560954" h="1246504">
                <a:moveTo>
                  <a:pt x="1393794" y="825107"/>
                </a:moveTo>
                <a:close/>
              </a:path>
              <a:path w="2560954" h="1246504">
                <a:moveTo>
                  <a:pt x="1393686" y="824992"/>
                </a:moveTo>
                <a:close/>
              </a:path>
              <a:path w="2560954" h="1246504">
                <a:moveTo>
                  <a:pt x="1420152" y="850125"/>
                </a:moveTo>
                <a:lnTo>
                  <a:pt x="1413598" y="857034"/>
                </a:lnTo>
                <a:lnTo>
                  <a:pt x="1414856" y="858227"/>
                </a:lnTo>
                <a:lnTo>
                  <a:pt x="1442783" y="881926"/>
                </a:lnTo>
                <a:lnTo>
                  <a:pt x="1448943" y="874674"/>
                </a:lnTo>
                <a:lnTo>
                  <a:pt x="1421117" y="851052"/>
                </a:lnTo>
                <a:lnTo>
                  <a:pt x="1420152" y="850125"/>
                </a:lnTo>
                <a:close/>
              </a:path>
              <a:path w="2560954" h="1246504">
                <a:moveTo>
                  <a:pt x="1421265" y="851178"/>
                </a:moveTo>
                <a:close/>
              </a:path>
              <a:path w="2560954" h="1246504">
                <a:moveTo>
                  <a:pt x="1421132" y="851052"/>
                </a:moveTo>
                <a:lnTo>
                  <a:pt x="1421265" y="851178"/>
                </a:lnTo>
                <a:lnTo>
                  <a:pt x="1421132" y="851052"/>
                </a:lnTo>
                <a:close/>
              </a:path>
              <a:path w="2560954" h="1246504">
                <a:moveTo>
                  <a:pt x="1471345" y="892022"/>
                </a:moveTo>
                <a:lnTo>
                  <a:pt x="1465554" y="899579"/>
                </a:lnTo>
                <a:lnTo>
                  <a:pt x="1478483" y="909485"/>
                </a:lnTo>
                <a:lnTo>
                  <a:pt x="1496580" y="922058"/>
                </a:lnTo>
                <a:lnTo>
                  <a:pt x="1502016" y="914234"/>
                </a:lnTo>
                <a:lnTo>
                  <a:pt x="1484019" y="901725"/>
                </a:lnTo>
                <a:lnTo>
                  <a:pt x="1471345" y="892022"/>
                </a:lnTo>
                <a:close/>
              </a:path>
              <a:path w="2560954" h="1246504">
                <a:moveTo>
                  <a:pt x="1484136" y="901814"/>
                </a:moveTo>
                <a:close/>
              </a:path>
              <a:path w="2560954" h="1246504">
                <a:moveTo>
                  <a:pt x="1484019" y="901725"/>
                </a:moveTo>
                <a:close/>
              </a:path>
              <a:path w="2560954" h="1246504">
                <a:moveTo>
                  <a:pt x="1525485" y="930173"/>
                </a:moveTo>
                <a:lnTo>
                  <a:pt x="1520380" y="938212"/>
                </a:lnTo>
                <a:lnTo>
                  <a:pt x="1551927" y="958227"/>
                </a:lnTo>
                <a:lnTo>
                  <a:pt x="1552727" y="958697"/>
                </a:lnTo>
                <a:lnTo>
                  <a:pt x="1557515" y="950455"/>
                </a:lnTo>
                <a:lnTo>
                  <a:pt x="1556791" y="950036"/>
                </a:lnTo>
                <a:lnTo>
                  <a:pt x="1525485" y="930173"/>
                </a:lnTo>
                <a:close/>
              </a:path>
              <a:path w="2560954" h="1246504">
                <a:moveTo>
                  <a:pt x="1556931" y="950117"/>
                </a:moveTo>
                <a:close/>
              </a:path>
              <a:path w="2560954" h="1246504">
                <a:moveTo>
                  <a:pt x="1556803" y="950036"/>
                </a:moveTo>
                <a:lnTo>
                  <a:pt x="1556931" y="950117"/>
                </a:lnTo>
                <a:lnTo>
                  <a:pt x="1556803" y="950036"/>
                </a:lnTo>
                <a:close/>
              </a:path>
              <a:path w="2560954" h="1246504">
                <a:moveTo>
                  <a:pt x="1582216" y="964806"/>
                </a:moveTo>
                <a:lnTo>
                  <a:pt x="1577441" y="973048"/>
                </a:lnTo>
                <a:lnTo>
                  <a:pt x="1592033" y="981519"/>
                </a:lnTo>
                <a:lnTo>
                  <a:pt x="1610906" y="991590"/>
                </a:lnTo>
                <a:lnTo>
                  <a:pt x="1615389" y="983195"/>
                </a:lnTo>
                <a:lnTo>
                  <a:pt x="1596759" y="973251"/>
                </a:lnTo>
                <a:lnTo>
                  <a:pt x="1582216" y="964806"/>
                </a:lnTo>
                <a:close/>
              </a:path>
              <a:path w="2560954" h="1246504">
                <a:moveTo>
                  <a:pt x="1596593" y="973162"/>
                </a:moveTo>
                <a:lnTo>
                  <a:pt x="1596732" y="973251"/>
                </a:lnTo>
                <a:lnTo>
                  <a:pt x="1596593" y="973162"/>
                </a:lnTo>
                <a:close/>
              </a:path>
              <a:path w="2560954" h="1246504">
                <a:moveTo>
                  <a:pt x="1640484" y="996505"/>
                </a:moveTo>
                <a:lnTo>
                  <a:pt x="1636293" y="1005052"/>
                </a:lnTo>
                <a:lnTo>
                  <a:pt x="1670494" y="1021829"/>
                </a:lnTo>
                <a:lnTo>
                  <a:pt x="1674698" y="1013282"/>
                </a:lnTo>
                <a:lnTo>
                  <a:pt x="1640484" y="996505"/>
                </a:lnTo>
                <a:close/>
              </a:path>
              <a:path w="2560954" h="1246504">
                <a:moveTo>
                  <a:pt x="1700479" y="1025232"/>
                </a:moveTo>
                <a:lnTo>
                  <a:pt x="1696567" y="1033907"/>
                </a:lnTo>
                <a:lnTo>
                  <a:pt x="1724494" y="1046518"/>
                </a:lnTo>
                <a:lnTo>
                  <a:pt x="1731518" y="1049426"/>
                </a:lnTo>
                <a:lnTo>
                  <a:pt x="1735162" y="1040638"/>
                </a:lnTo>
                <a:lnTo>
                  <a:pt x="1728368" y="1037805"/>
                </a:lnTo>
                <a:lnTo>
                  <a:pt x="1700479" y="1025232"/>
                </a:lnTo>
                <a:close/>
              </a:path>
              <a:path w="2560954" h="1246504">
                <a:moveTo>
                  <a:pt x="1728216" y="1037742"/>
                </a:moveTo>
                <a:lnTo>
                  <a:pt x="1728368" y="1037805"/>
                </a:lnTo>
                <a:lnTo>
                  <a:pt x="1728216" y="1037742"/>
                </a:lnTo>
                <a:close/>
              </a:path>
              <a:path w="2560954" h="1246504">
                <a:moveTo>
                  <a:pt x="1761553" y="1051585"/>
                </a:moveTo>
                <a:lnTo>
                  <a:pt x="1757908" y="1060386"/>
                </a:lnTo>
                <a:lnTo>
                  <a:pt x="1772310" y="1066368"/>
                </a:lnTo>
                <a:lnTo>
                  <a:pt x="1793468" y="1074432"/>
                </a:lnTo>
                <a:lnTo>
                  <a:pt x="1796859" y="1065530"/>
                </a:lnTo>
                <a:lnTo>
                  <a:pt x="1775764" y="1057490"/>
                </a:lnTo>
                <a:lnTo>
                  <a:pt x="1761553" y="1051585"/>
                </a:lnTo>
                <a:close/>
              </a:path>
              <a:path w="2560954" h="1246504">
                <a:moveTo>
                  <a:pt x="1775782" y="1057490"/>
                </a:moveTo>
                <a:close/>
              </a:path>
              <a:path w="2560954" h="1246504">
                <a:moveTo>
                  <a:pt x="1823567" y="1075702"/>
                </a:moveTo>
                <a:lnTo>
                  <a:pt x="1820176" y="1084605"/>
                </a:lnTo>
                <a:lnTo>
                  <a:pt x="1821764" y="1085215"/>
                </a:lnTo>
                <a:lnTo>
                  <a:pt x="1856257" y="1097254"/>
                </a:lnTo>
                <a:lnTo>
                  <a:pt x="1859394" y="1088250"/>
                </a:lnTo>
                <a:lnTo>
                  <a:pt x="1825122" y="1076286"/>
                </a:lnTo>
                <a:lnTo>
                  <a:pt x="1823567" y="1075702"/>
                </a:lnTo>
                <a:close/>
              </a:path>
              <a:path w="2560954" h="1246504">
                <a:moveTo>
                  <a:pt x="1824977" y="1076236"/>
                </a:moveTo>
                <a:lnTo>
                  <a:pt x="1825122" y="1076286"/>
                </a:lnTo>
                <a:lnTo>
                  <a:pt x="1824977" y="1076236"/>
                </a:lnTo>
                <a:close/>
              </a:path>
              <a:path w="2560954" h="1246504">
                <a:moveTo>
                  <a:pt x="1886343" y="1097343"/>
                </a:moveTo>
                <a:lnTo>
                  <a:pt x="1883460" y="1106411"/>
                </a:lnTo>
                <a:lnTo>
                  <a:pt x="1919757" y="1117981"/>
                </a:lnTo>
                <a:lnTo>
                  <a:pt x="1922653" y="1108913"/>
                </a:lnTo>
                <a:lnTo>
                  <a:pt x="1886343" y="1097343"/>
                </a:lnTo>
                <a:close/>
              </a:path>
              <a:path w="2560954" h="1246504">
                <a:moveTo>
                  <a:pt x="1949932" y="1116952"/>
                </a:moveTo>
                <a:lnTo>
                  <a:pt x="1947291" y="1126109"/>
                </a:lnTo>
                <a:lnTo>
                  <a:pt x="1978799" y="1135214"/>
                </a:lnTo>
                <a:lnTo>
                  <a:pt x="1984044" y="1136586"/>
                </a:lnTo>
                <a:lnTo>
                  <a:pt x="1986445" y="1127366"/>
                </a:lnTo>
                <a:lnTo>
                  <a:pt x="1981289" y="1126020"/>
                </a:lnTo>
                <a:lnTo>
                  <a:pt x="1949932" y="1116952"/>
                </a:lnTo>
                <a:close/>
              </a:path>
              <a:path w="2560954" h="1246504">
                <a:moveTo>
                  <a:pt x="1981289" y="1126020"/>
                </a:moveTo>
                <a:close/>
              </a:path>
              <a:path w="2560954" h="1246504">
                <a:moveTo>
                  <a:pt x="2014093" y="1134579"/>
                </a:moveTo>
                <a:lnTo>
                  <a:pt x="2011692" y="1143800"/>
                </a:lnTo>
                <a:lnTo>
                  <a:pt x="2033638" y="1149527"/>
                </a:lnTo>
                <a:lnTo>
                  <a:pt x="2048776" y="1153058"/>
                </a:lnTo>
                <a:lnTo>
                  <a:pt x="2050935" y="1143787"/>
                </a:lnTo>
                <a:lnTo>
                  <a:pt x="2035877" y="1140269"/>
                </a:lnTo>
                <a:lnTo>
                  <a:pt x="2014093" y="1134579"/>
                </a:lnTo>
                <a:close/>
              </a:path>
              <a:path w="2560954" h="1246504">
                <a:moveTo>
                  <a:pt x="2035877" y="1140269"/>
                </a:moveTo>
                <a:close/>
              </a:path>
              <a:path w="2560954" h="1246504">
                <a:moveTo>
                  <a:pt x="2078774" y="1150277"/>
                </a:moveTo>
                <a:lnTo>
                  <a:pt x="2076602" y="1159548"/>
                </a:lnTo>
                <a:lnTo>
                  <a:pt x="2089531" y="1162558"/>
                </a:lnTo>
                <a:lnTo>
                  <a:pt x="2113965" y="1167599"/>
                </a:lnTo>
                <a:lnTo>
                  <a:pt x="2115896" y="1158265"/>
                </a:lnTo>
                <a:lnTo>
                  <a:pt x="2091530" y="1153248"/>
                </a:lnTo>
                <a:lnTo>
                  <a:pt x="2078774" y="1150277"/>
                </a:lnTo>
                <a:close/>
              </a:path>
              <a:path w="2560954" h="1246504">
                <a:moveTo>
                  <a:pt x="2091530" y="1153248"/>
                </a:moveTo>
                <a:close/>
              </a:path>
              <a:path w="2560954" h="1246504">
                <a:moveTo>
                  <a:pt x="2143874" y="1164031"/>
                </a:moveTo>
                <a:lnTo>
                  <a:pt x="2141956" y="1173365"/>
                </a:lnTo>
                <a:lnTo>
                  <a:pt x="2146363" y="1174267"/>
                </a:lnTo>
                <a:lnTo>
                  <a:pt x="2179561" y="1180211"/>
                </a:lnTo>
                <a:lnTo>
                  <a:pt x="2181237" y="1170838"/>
                </a:lnTo>
                <a:lnTo>
                  <a:pt x="2148107" y="1164907"/>
                </a:lnTo>
                <a:lnTo>
                  <a:pt x="2143874" y="1164031"/>
                </a:lnTo>
                <a:close/>
              </a:path>
              <a:path w="2560954" h="1246504">
                <a:moveTo>
                  <a:pt x="2148135" y="1164913"/>
                </a:moveTo>
                <a:close/>
              </a:path>
              <a:path w="2560954" h="1246504">
                <a:moveTo>
                  <a:pt x="2148107" y="1164907"/>
                </a:moveTo>
                <a:close/>
              </a:path>
              <a:path w="2560954" h="1246504">
                <a:moveTo>
                  <a:pt x="2209253" y="1175766"/>
                </a:moveTo>
                <a:lnTo>
                  <a:pt x="2207818" y="1185176"/>
                </a:lnTo>
                <a:lnTo>
                  <a:pt x="2245487" y="1190917"/>
                </a:lnTo>
                <a:lnTo>
                  <a:pt x="2246922" y="1181493"/>
                </a:lnTo>
                <a:lnTo>
                  <a:pt x="2209253" y="1175766"/>
                </a:lnTo>
                <a:close/>
              </a:path>
              <a:path w="2560954" h="1246504">
                <a:moveTo>
                  <a:pt x="2275090" y="1185481"/>
                </a:moveTo>
                <a:lnTo>
                  <a:pt x="2273909" y="1194930"/>
                </a:lnTo>
                <a:lnTo>
                  <a:pt x="2311704" y="1199680"/>
                </a:lnTo>
                <a:lnTo>
                  <a:pt x="2312898" y="1190231"/>
                </a:lnTo>
                <a:lnTo>
                  <a:pt x="2275090" y="1185481"/>
                </a:lnTo>
                <a:close/>
              </a:path>
              <a:path w="2560954" h="1246504">
                <a:moveTo>
                  <a:pt x="2341181" y="1193266"/>
                </a:moveTo>
                <a:lnTo>
                  <a:pt x="2340241" y="1202753"/>
                </a:lnTo>
                <a:lnTo>
                  <a:pt x="2378163" y="1206487"/>
                </a:lnTo>
                <a:lnTo>
                  <a:pt x="2379091" y="1197000"/>
                </a:lnTo>
                <a:lnTo>
                  <a:pt x="2341181" y="1193266"/>
                </a:lnTo>
                <a:close/>
              </a:path>
              <a:path w="2560954" h="1246504">
                <a:moveTo>
                  <a:pt x="2407462" y="1199083"/>
                </a:moveTo>
                <a:lnTo>
                  <a:pt x="2406789" y="1208582"/>
                </a:lnTo>
                <a:lnTo>
                  <a:pt x="2440533" y="1210983"/>
                </a:lnTo>
                <a:lnTo>
                  <a:pt x="2444953" y="1211148"/>
                </a:lnTo>
                <a:lnTo>
                  <a:pt x="2445321" y="1201635"/>
                </a:lnTo>
                <a:lnTo>
                  <a:pt x="2440965" y="1201470"/>
                </a:lnTo>
                <a:lnTo>
                  <a:pt x="2441130" y="1201470"/>
                </a:lnTo>
                <a:lnTo>
                  <a:pt x="2407462" y="1199083"/>
                </a:lnTo>
                <a:close/>
              </a:path>
              <a:path w="2560954" h="1246504">
                <a:moveTo>
                  <a:pt x="2485263" y="1170025"/>
                </a:moveTo>
                <a:lnTo>
                  <a:pt x="2484578" y="1203126"/>
                </a:lnTo>
                <a:lnTo>
                  <a:pt x="2497353" y="1203617"/>
                </a:lnTo>
                <a:lnTo>
                  <a:pt x="2496997" y="1213129"/>
                </a:lnTo>
                <a:lnTo>
                  <a:pt x="2484371" y="1213129"/>
                </a:lnTo>
                <a:lnTo>
                  <a:pt x="2483688" y="1246200"/>
                </a:lnTo>
                <a:lnTo>
                  <a:pt x="2553407" y="1213129"/>
                </a:lnTo>
                <a:lnTo>
                  <a:pt x="2496997" y="1213129"/>
                </a:lnTo>
                <a:lnTo>
                  <a:pt x="2484381" y="1212652"/>
                </a:lnTo>
                <a:lnTo>
                  <a:pt x="2554413" y="1212652"/>
                </a:lnTo>
                <a:lnTo>
                  <a:pt x="2560662" y="1209687"/>
                </a:lnTo>
                <a:lnTo>
                  <a:pt x="2485263" y="1170025"/>
                </a:lnTo>
                <a:close/>
              </a:path>
              <a:path w="2560954" h="1246504">
                <a:moveTo>
                  <a:pt x="2484578" y="1203126"/>
                </a:moveTo>
                <a:lnTo>
                  <a:pt x="2484381" y="1212652"/>
                </a:lnTo>
                <a:lnTo>
                  <a:pt x="2496997" y="1213129"/>
                </a:lnTo>
                <a:lnTo>
                  <a:pt x="2497353" y="1203617"/>
                </a:lnTo>
                <a:lnTo>
                  <a:pt x="2484578" y="1203126"/>
                </a:lnTo>
                <a:close/>
              </a:path>
              <a:path w="2560954" h="1246504">
                <a:moveTo>
                  <a:pt x="2473871" y="1202715"/>
                </a:moveTo>
                <a:lnTo>
                  <a:pt x="2473502" y="1212240"/>
                </a:lnTo>
                <a:lnTo>
                  <a:pt x="2484381" y="1212652"/>
                </a:lnTo>
                <a:lnTo>
                  <a:pt x="2484578" y="1203126"/>
                </a:lnTo>
                <a:lnTo>
                  <a:pt x="2473871" y="1202715"/>
                </a:lnTo>
                <a:close/>
              </a:path>
            </a:pathLst>
          </a:custGeom>
          <a:solidFill>
            <a:srgbClr val="4EC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22754" y="2328252"/>
            <a:ext cx="2449830" cy="647065"/>
          </a:xfrm>
          <a:custGeom>
            <a:avLst/>
            <a:gdLst/>
            <a:ahLst/>
            <a:cxnLst/>
            <a:rect l="l" t="t" r="r" b="b"/>
            <a:pathLst>
              <a:path w="2449829" h="647064">
                <a:moveTo>
                  <a:pt x="38087" y="636727"/>
                </a:moveTo>
                <a:lnTo>
                  <a:pt x="0" y="637247"/>
                </a:lnTo>
                <a:lnTo>
                  <a:pt x="126" y="646772"/>
                </a:lnTo>
                <a:lnTo>
                  <a:pt x="38226" y="646252"/>
                </a:lnTo>
                <a:lnTo>
                  <a:pt x="38087" y="636727"/>
                </a:lnTo>
                <a:close/>
              </a:path>
              <a:path w="2449829" h="647064">
                <a:moveTo>
                  <a:pt x="104762" y="635800"/>
                </a:moveTo>
                <a:lnTo>
                  <a:pt x="66662" y="636320"/>
                </a:lnTo>
                <a:lnTo>
                  <a:pt x="66801" y="645845"/>
                </a:lnTo>
                <a:lnTo>
                  <a:pt x="104889" y="645325"/>
                </a:lnTo>
                <a:lnTo>
                  <a:pt x="104762" y="635800"/>
                </a:lnTo>
                <a:close/>
              </a:path>
              <a:path w="2449829" h="647064">
                <a:moveTo>
                  <a:pt x="171259" y="633615"/>
                </a:moveTo>
                <a:lnTo>
                  <a:pt x="133197" y="635177"/>
                </a:lnTo>
                <a:lnTo>
                  <a:pt x="133591" y="644690"/>
                </a:lnTo>
                <a:lnTo>
                  <a:pt x="171653" y="643140"/>
                </a:lnTo>
                <a:lnTo>
                  <a:pt x="171259" y="633615"/>
                </a:lnTo>
                <a:close/>
              </a:path>
              <a:path w="2449829" h="647064">
                <a:moveTo>
                  <a:pt x="237883" y="630897"/>
                </a:moveTo>
                <a:lnTo>
                  <a:pt x="199821" y="632460"/>
                </a:lnTo>
                <a:lnTo>
                  <a:pt x="200202" y="641972"/>
                </a:lnTo>
                <a:lnTo>
                  <a:pt x="238277" y="640422"/>
                </a:lnTo>
                <a:lnTo>
                  <a:pt x="237883" y="630897"/>
                </a:lnTo>
                <a:close/>
              </a:path>
              <a:path w="2449829" h="647064">
                <a:moveTo>
                  <a:pt x="304304" y="626732"/>
                </a:moveTo>
                <a:lnTo>
                  <a:pt x="266293" y="629285"/>
                </a:lnTo>
                <a:lnTo>
                  <a:pt x="266928" y="638784"/>
                </a:lnTo>
                <a:lnTo>
                  <a:pt x="304939" y="636244"/>
                </a:lnTo>
                <a:lnTo>
                  <a:pt x="304304" y="626732"/>
                </a:lnTo>
                <a:close/>
              </a:path>
              <a:path w="2449829" h="647064">
                <a:moveTo>
                  <a:pt x="370712" y="622287"/>
                </a:moveTo>
                <a:lnTo>
                  <a:pt x="332816" y="624827"/>
                </a:lnTo>
                <a:lnTo>
                  <a:pt x="333451" y="634326"/>
                </a:lnTo>
                <a:lnTo>
                  <a:pt x="371589" y="631774"/>
                </a:lnTo>
                <a:lnTo>
                  <a:pt x="370712" y="622287"/>
                </a:lnTo>
                <a:close/>
              </a:path>
              <a:path w="2449829" h="647064">
                <a:moveTo>
                  <a:pt x="437095" y="616127"/>
                </a:moveTo>
                <a:lnTo>
                  <a:pt x="399160" y="619645"/>
                </a:lnTo>
                <a:lnTo>
                  <a:pt x="400037" y="629132"/>
                </a:lnTo>
                <a:lnTo>
                  <a:pt x="437972" y="625614"/>
                </a:lnTo>
                <a:lnTo>
                  <a:pt x="437095" y="616127"/>
                </a:lnTo>
                <a:close/>
              </a:path>
              <a:path w="2449829" h="647064">
                <a:moveTo>
                  <a:pt x="503364" y="609701"/>
                </a:moveTo>
                <a:lnTo>
                  <a:pt x="489369" y="611276"/>
                </a:lnTo>
                <a:lnTo>
                  <a:pt x="465543" y="613486"/>
                </a:lnTo>
                <a:lnTo>
                  <a:pt x="466432" y="622973"/>
                </a:lnTo>
                <a:lnTo>
                  <a:pt x="490385" y="620750"/>
                </a:lnTo>
                <a:lnTo>
                  <a:pt x="504431" y="619163"/>
                </a:lnTo>
                <a:lnTo>
                  <a:pt x="503364" y="609701"/>
                </a:lnTo>
                <a:close/>
              </a:path>
              <a:path w="2449829" h="647064">
                <a:moveTo>
                  <a:pt x="569531" y="601967"/>
                </a:moveTo>
                <a:lnTo>
                  <a:pt x="547420" y="604748"/>
                </a:lnTo>
                <a:lnTo>
                  <a:pt x="531761" y="606513"/>
                </a:lnTo>
                <a:lnTo>
                  <a:pt x="532828" y="615975"/>
                </a:lnTo>
                <a:lnTo>
                  <a:pt x="548576" y="614210"/>
                </a:lnTo>
                <a:lnTo>
                  <a:pt x="570712" y="611416"/>
                </a:lnTo>
                <a:lnTo>
                  <a:pt x="569531" y="601967"/>
                </a:lnTo>
                <a:close/>
              </a:path>
              <a:path w="2449829" h="647064">
                <a:moveTo>
                  <a:pt x="635558" y="593242"/>
                </a:moveTo>
                <a:lnTo>
                  <a:pt x="604380" y="597585"/>
                </a:lnTo>
                <a:lnTo>
                  <a:pt x="597877" y="598411"/>
                </a:lnTo>
                <a:lnTo>
                  <a:pt x="599071" y="607860"/>
                </a:lnTo>
                <a:lnTo>
                  <a:pt x="605662" y="607021"/>
                </a:lnTo>
                <a:lnTo>
                  <a:pt x="636879" y="602678"/>
                </a:lnTo>
                <a:lnTo>
                  <a:pt x="635558" y="593242"/>
                </a:lnTo>
                <a:close/>
              </a:path>
              <a:path w="2449829" h="647064">
                <a:moveTo>
                  <a:pt x="701446" y="583476"/>
                </a:moveTo>
                <a:lnTo>
                  <a:pt x="663790" y="589254"/>
                </a:lnTo>
                <a:lnTo>
                  <a:pt x="665238" y="598665"/>
                </a:lnTo>
                <a:lnTo>
                  <a:pt x="702894" y="592886"/>
                </a:lnTo>
                <a:lnTo>
                  <a:pt x="701446" y="583476"/>
                </a:lnTo>
                <a:close/>
              </a:path>
              <a:path w="2449829" h="647064">
                <a:moveTo>
                  <a:pt x="767156" y="572604"/>
                </a:moveTo>
                <a:lnTo>
                  <a:pt x="729589" y="578929"/>
                </a:lnTo>
                <a:lnTo>
                  <a:pt x="731177" y="588314"/>
                </a:lnTo>
                <a:lnTo>
                  <a:pt x="768743" y="582002"/>
                </a:lnTo>
                <a:lnTo>
                  <a:pt x="767156" y="572604"/>
                </a:lnTo>
                <a:close/>
              </a:path>
              <a:path w="2449829" h="647064">
                <a:moveTo>
                  <a:pt x="833109" y="563117"/>
                </a:moveTo>
                <a:lnTo>
                  <a:pt x="818738" y="563130"/>
                </a:lnTo>
                <a:lnTo>
                  <a:pt x="795197" y="567461"/>
                </a:lnTo>
                <a:lnTo>
                  <a:pt x="796925" y="576821"/>
                </a:lnTo>
                <a:lnTo>
                  <a:pt x="820559" y="572477"/>
                </a:lnTo>
                <a:lnTo>
                  <a:pt x="834428" y="569709"/>
                </a:lnTo>
                <a:lnTo>
                  <a:pt x="833109" y="563117"/>
                </a:lnTo>
                <a:close/>
              </a:path>
              <a:path w="2449829" h="647064">
                <a:moveTo>
                  <a:pt x="832561" y="560374"/>
                </a:moveTo>
                <a:lnTo>
                  <a:pt x="818730" y="563130"/>
                </a:lnTo>
                <a:lnTo>
                  <a:pt x="833109" y="563117"/>
                </a:lnTo>
                <a:lnTo>
                  <a:pt x="832561" y="560374"/>
                </a:lnTo>
                <a:close/>
              </a:path>
              <a:path w="2449829" h="647064">
                <a:moveTo>
                  <a:pt x="899144" y="553199"/>
                </a:moveTo>
                <a:lnTo>
                  <a:pt x="868349" y="553212"/>
                </a:lnTo>
                <a:lnTo>
                  <a:pt x="860577" y="554761"/>
                </a:lnTo>
                <a:lnTo>
                  <a:pt x="862444" y="564108"/>
                </a:lnTo>
                <a:lnTo>
                  <a:pt x="870330" y="562533"/>
                </a:lnTo>
                <a:lnTo>
                  <a:pt x="899782" y="556120"/>
                </a:lnTo>
                <a:lnTo>
                  <a:pt x="899144" y="553199"/>
                </a:lnTo>
                <a:close/>
              </a:path>
              <a:path w="2449829" h="647064">
                <a:moveTo>
                  <a:pt x="897750" y="546811"/>
                </a:moveTo>
                <a:lnTo>
                  <a:pt x="868337" y="553212"/>
                </a:lnTo>
                <a:lnTo>
                  <a:pt x="899144" y="553199"/>
                </a:lnTo>
                <a:lnTo>
                  <a:pt x="897750" y="546811"/>
                </a:lnTo>
                <a:close/>
              </a:path>
              <a:path w="2449829" h="647064">
                <a:moveTo>
                  <a:pt x="962532" y="531825"/>
                </a:moveTo>
                <a:lnTo>
                  <a:pt x="961923" y="531990"/>
                </a:lnTo>
                <a:lnTo>
                  <a:pt x="925550" y="540588"/>
                </a:lnTo>
                <a:lnTo>
                  <a:pt x="927747" y="549859"/>
                </a:lnTo>
                <a:lnTo>
                  <a:pt x="964907" y="541058"/>
                </a:lnTo>
                <a:lnTo>
                  <a:pt x="962532" y="531825"/>
                </a:lnTo>
                <a:close/>
              </a:path>
              <a:path w="2449829" h="647064">
                <a:moveTo>
                  <a:pt x="1028552" y="520712"/>
                </a:moveTo>
                <a:lnTo>
                  <a:pt x="1005751" y="520712"/>
                </a:lnTo>
                <a:lnTo>
                  <a:pt x="990206" y="524713"/>
                </a:lnTo>
                <a:lnTo>
                  <a:pt x="992581" y="533933"/>
                </a:lnTo>
                <a:lnTo>
                  <a:pt x="1008176" y="529932"/>
                </a:lnTo>
                <a:lnTo>
                  <a:pt x="1029461" y="523963"/>
                </a:lnTo>
                <a:lnTo>
                  <a:pt x="1028552" y="520712"/>
                </a:lnTo>
                <a:close/>
              </a:path>
              <a:path w="2449829" h="647064">
                <a:moveTo>
                  <a:pt x="1026896" y="514794"/>
                </a:moveTo>
                <a:lnTo>
                  <a:pt x="1005649" y="520738"/>
                </a:lnTo>
                <a:lnTo>
                  <a:pt x="1028552" y="520712"/>
                </a:lnTo>
                <a:lnTo>
                  <a:pt x="1026896" y="514794"/>
                </a:lnTo>
                <a:close/>
              </a:path>
              <a:path w="2449829" h="647064">
                <a:moveTo>
                  <a:pt x="1090523" y="495744"/>
                </a:moveTo>
                <a:lnTo>
                  <a:pt x="1086357" y="497141"/>
                </a:lnTo>
                <a:lnTo>
                  <a:pt x="1054252" y="506945"/>
                </a:lnTo>
                <a:lnTo>
                  <a:pt x="1057033" y="516064"/>
                </a:lnTo>
                <a:lnTo>
                  <a:pt x="1089329" y="506183"/>
                </a:lnTo>
                <a:lnTo>
                  <a:pt x="1093558" y="504774"/>
                </a:lnTo>
                <a:lnTo>
                  <a:pt x="1090523" y="495744"/>
                </a:lnTo>
                <a:close/>
              </a:path>
              <a:path w="2449829" h="647064">
                <a:moveTo>
                  <a:pt x="1150733" y="484784"/>
                </a:moveTo>
                <a:lnTo>
                  <a:pt x="1123204" y="484792"/>
                </a:lnTo>
                <a:lnTo>
                  <a:pt x="1117625" y="486663"/>
                </a:lnTo>
                <a:lnTo>
                  <a:pt x="1120648" y="495693"/>
                </a:lnTo>
                <a:lnTo>
                  <a:pt x="1126312" y="493788"/>
                </a:lnTo>
                <a:lnTo>
                  <a:pt x="1150733" y="484784"/>
                </a:lnTo>
                <a:close/>
              </a:path>
              <a:path w="2449829" h="647064">
                <a:moveTo>
                  <a:pt x="1153286" y="473684"/>
                </a:moveTo>
                <a:lnTo>
                  <a:pt x="1123202" y="484792"/>
                </a:lnTo>
                <a:lnTo>
                  <a:pt x="1150733" y="484784"/>
                </a:lnTo>
                <a:lnTo>
                  <a:pt x="1156588" y="482625"/>
                </a:lnTo>
                <a:lnTo>
                  <a:pt x="1153286" y="473684"/>
                </a:lnTo>
                <a:close/>
              </a:path>
              <a:path w="2449829" h="647064">
                <a:moveTo>
                  <a:pt x="1211714" y="459308"/>
                </a:moveTo>
                <a:lnTo>
                  <a:pt x="1188847" y="459308"/>
                </a:lnTo>
                <a:lnTo>
                  <a:pt x="1179639" y="463067"/>
                </a:lnTo>
                <a:lnTo>
                  <a:pt x="1183246" y="471881"/>
                </a:lnTo>
                <a:lnTo>
                  <a:pt x="1192542" y="468083"/>
                </a:lnTo>
                <a:lnTo>
                  <a:pt x="1211714" y="459308"/>
                </a:lnTo>
                <a:close/>
              </a:path>
              <a:path w="2449829" h="647064">
                <a:moveTo>
                  <a:pt x="1214259" y="447662"/>
                </a:moveTo>
                <a:lnTo>
                  <a:pt x="1188741" y="459351"/>
                </a:lnTo>
                <a:lnTo>
                  <a:pt x="1211714" y="459308"/>
                </a:lnTo>
                <a:lnTo>
                  <a:pt x="1218234" y="456323"/>
                </a:lnTo>
                <a:lnTo>
                  <a:pt x="1214259" y="447662"/>
                </a:lnTo>
                <a:close/>
              </a:path>
              <a:path w="2449829" h="647064">
                <a:moveTo>
                  <a:pt x="1261734" y="432892"/>
                </a:moveTo>
                <a:lnTo>
                  <a:pt x="1243139" y="432892"/>
                </a:lnTo>
                <a:lnTo>
                  <a:pt x="1239507" y="434771"/>
                </a:lnTo>
                <a:lnTo>
                  <a:pt x="1243888" y="443229"/>
                </a:lnTo>
                <a:lnTo>
                  <a:pt x="1247635" y="441286"/>
                </a:lnTo>
                <a:lnTo>
                  <a:pt x="1261734" y="432892"/>
                </a:lnTo>
                <a:close/>
              </a:path>
              <a:path w="2449829" h="647064">
                <a:moveTo>
                  <a:pt x="1274375" y="419442"/>
                </a:moveTo>
                <a:lnTo>
                  <a:pt x="1265707" y="419442"/>
                </a:lnTo>
                <a:lnTo>
                  <a:pt x="1265415" y="419633"/>
                </a:lnTo>
                <a:lnTo>
                  <a:pt x="1242991" y="432968"/>
                </a:lnTo>
                <a:lnTo>
                  <a:pt x="1243139" y="432892"/>
                </a:lnTo>
                <a:lnTo>
                  <a:pt x="1261734" y="432892"/>
                </a:lnTo>
                <a:lnTo>
                  <a:pt x="1270736" y="427532"/>
                </a:lnTo>
                <a:lnTo>
                  <a:pt x="1276972" y="423151"/>
                </a:lnTo>
                <a:lnTo>
                  <a:pt x="1274375" y="419442"/>
                </a:lnTo>
                <a:close/>
              </a:path>
              <a:path w="2449829" h="647064">
                <a:moveTo>
                  <a:pt x="1265570" y="419524"/>
                </a:moveTo>
                <a:lnTo>
                  <a:pt x="1265387" y="419633"/>
                </a:lnTo>
                <a:lnTo>
                  <a:pt x="1265570" y="419524"/>
                </a:lnTo>
                <a:close/>
              </a:path>
              <a:path w="2449829" h="647064">
                <a:moveTo>
                  <a:pt x="1271511" y="415353"/>
                </a:moveTo>
                <a:lnTo>
                  <a:pt x="1265570" y="419524"/>
                </a:lnTo>
                <a:lnTo>
                  <a:pt x="1265707" y="419442"/>
                </a:lnTo>
                <a:lnTo>
                  <a:pt x="1274375" y="419442"/>
                </a:lnTo>
                <a:lnTo>
                  <a:pt x="1271511" y="415353"/>
                </a:lnTo>
                <a:close/>
              </a:path>
              <a:path w="2449829" h="647064">
                <a:moveTo>
                  <a:pt x="1313950" y="392239"/>
                </a:moveTo>
                <a:lnTo>
                  <a:pt x="1301051" y="392239"/>
                </a:lnTo>
                <a:lnTo>
                  <a:pt x="1300632" y="392633"/>
                </a:lnTo>
                <a:lnTo>
                  <a:pt x="1293876" y="398335"/>
                </a:lnTo>
                <a:lnTo>
                  <a:pt x="1300048" y="405587"/>
                </a:lnTo>
                <a:lnTo>
                  <a:pt x="1307439" y="399300"/>
                </a:lnTo>
                <a:lnTo>
                  <a:pt x="1313950" y="392239"/>
                </a:lnTo>
                <a:close/>
              </a:path>
              <a:path w="2449829" h="647064">
                <a:moveTo>
                  <a:pt x="1300793" y="392458"/>
                </a:moveTo>
                <a:lnTo>
                  <a:pt x="1300588" y="392633"/>
                </a:lnTo>
                <a:lnTo>
                  <a:pt x="1300793" y="392458"/>
                </a:lnTo>
                <a:close/>
              </a:path>
              <a:path w="2449829" h="647064">
                <a:moveTo>
                  <a:pt x="1301051" y="392239"/>
                </a:moveTo>
                <a:lnTo>
                  <a:pt x="1300793" y="392458"/>
                </a:lnTo>
                <a:lnTo>
                  <a:pt x="1300632" y="392633"/>
                </a:lnTo>
                <a:lnTo>
                  <a:pt x="1301051" y="392239"/>
                </a:lnTo>
                <a:close/>
              </a:path>
              <a:path w="2449829" h="647064">
                <a:moveTo>
                  <a:pt x="1324921" y="378625"/>
                </a:moveTo>
                <a:lnTo>
                  <a:pt x="1313560" y="378625"/>
                </a:lnTo>
                <a:lnTo>
                  <a:pt x="1313091" y="379209"/>
                </a:lnTo>
                <a:lnTo>
                  <a:pt x="1300793" y="392458"/>
                </a:lnTo>
                <a:lnTo>
                  <a:pt x="1301051" y="392239"/>
                </a:lnTo>
                <a:lnTo>
                  <a:pt x="1313950" y="392239"/>
                </a:lnTo>
                <a:lnTo>
                  <a:pt x="1320812" y="384797"/>
                </a:lnTo>
                <a:lnTo>
                  <a:pt x="1324921" y="378625"/>
                </a:lnTo>
                <a:close/>
              </a:path>
              <a:path w="2449829" h="647064">
                <a:moveTo>
                  <a:pt x="1313271" y="378938"/>
                </a:moveTo>
                <a:lnTo>
                  <a:pt x="1313021" y="379209"/>
                </a:lnTo>
                <a:lnTo>
                  <a:pt x="1313271" y="378938"/>
                </a:lnTo>
                <a:close/>
              </a:path>
              <a:path w="2449829" h="647064">
                <a:moveTo>
                  <a:pt x="1313560" y="378625"/>
                </a:moveTo>
                <a:lnTo>
                  <a:pt x="1313271" y="378938"/>
                </a:lnTo>
                <a:lnTo>
                  <a:pt x="1313091" y="379209"/>
                </a:lnTo>
                <a:lnTo>
                  <a:pt x="1313560" y="378625"/>
                </a:lnTo>
                <a:close/>
              </a:path>
              <a:path w="2449829" h="647064">
                <a:moveTo>
                  <a:pt x="1318425" y="371208"/>
                </a:moveTo>
                <a:lnTo>
                  <a:pt x="1313271" y="378938"/>
                </a:lnTo>
                <a:lnTo>
                  <a:pt x="1313560" y="378625"/>
                </a:lnTo>
                <a:lnTo>
                  <a:pt x="1324921" y="378625"/>
                </a:lnTo>
                <a:lnTo>
                  <a:pt x="1326349" y="376478"/>
                </a:lnTo>
                <a:lnTo>
                  <a:pt x="1318425" y="371208"/>
                </a:lnTo>
                <a:close/>
              </a:path>
              <a:path w="2449829" h="647064">
                <a:moveTo>
                  <a:pt x="1336611" y="308267"/>
                </a:moveTo>
                <a:lnTo>
                  <a:pt x="1336128" y="309156"/>
                </a:lnTo>
                <a:lnTo>
                  <a:pt x="1331036" y="324192"/>
                </a:lnTo>
                <a:lnTo>
                  <a:pt x="1329359" y="338886"/>
                </a:lnTo>
                <a:lnTo>
                  <a:pt x="1328254" y="347014"/>
                </a:lnTo>
                <a:lnTo>
                  <a:pt x="1337690" y="348310"/>
                </a:lnTo>
                <a:lnTo>
                  <a:pt x="1338821" y="340017"/>
                </a:lnTo>
                <a:lnTo>
                  <a:pt x="1340333" y="326771"/>
                </a:lnTo>
                <a:lnTo>
                  <a:pt x="1340446" y="325780"/>
                </a:lnTo>
                <a:lnTo>
                  <a:pt x="1344735" y="313410"/>
                </a:lnTo>
                <a:lnTo>
                  <a:pt x="1344890" y="312880"/>
                </a:lnTo>
                <a:lnTo>
                  <a:pt x="1336611" y="308267"/>
                </a:lnTo>
                <a:close/>
              </a:path>
              <a:path w="2449829" h="647064">
                <a:moveTo>
                  <a:pt x="1340446" y="325780"/>
                </a:moveTo>
                <a:lnTo>
                  <a:pt x="1340218" y="326771"/>
                </a:lnTo>
                <a:lnTo>
                  <a:pt x="1340392" y="326255"/>
                </a:lnTo>
                <a:lnTo>
                  <a:pt x="1340446" y="325780"/>
                </a:lnTo>
                <a:close/>
              </a:path>
              <a:path w="2449829" h="647064">
                <a:moveTo>
                  <a:pt x="1340392" y="326255"/>
                </a:moveTo>
                <a:lnTo>
                  <a:pt x="1340218" y="326771"/>
                </a:lnTo>
                <a:lnTo>
                  <a:pt x="1340392" y="326255"/>
                </a:lnTo>
                <a:close/>
              </a:path>
              <a:path w="2449829" h="647064">
                <a:moveTo>
                  <a:pt x="1340553" y="325780"/>
                </a:moveTo>
                <a:lnTo>
                  <a:pt x="1340392" y="326255"/>
                </a:lnTo>
                <a:lnTo>
                  <a:pt x="1340553" y="325780"/>
                </a:lnTo>
                <a:close/>
              </a:path>
              <a:path w="2449829" h="647064">
                <a:moveTo>
                  <a:pt x="1344890" y="312880"/>
                </a:moveTo>
                <a:lnTo>
                  <a:pt x="1344663" y="313410"/>
                </a:lnTo>
                <a:lnTo>
                  <a:pt x="1344866" y="313023"/>
                </a:lnTo>
                <a:lnTo>
                  <a:pt x="1344890" y="312880"/>
                </a:lnTo>
                <a:close/>
              </a:path>
              <a:path w="2449829" h="647064">
                <a:moveTo>
                  <a:pt x="1344866" y="313023"/>
                </a:moveTo>
                <a:lnTo>
                  <a:pt x="1344663" y="313410"/>
                </a:lnTo>
                <a:lnTo>
                  <a:pt x="1344866" y="313023"/>
                </a:lnTo>
                <a:close/>
              </a:path>
              <a:path w="2449829" h="647064">
                <a:moveTo>
                  <a:pt x="1380439" y="256489"/>
                </a:moveTo>
                <a:lnTo>
                  <a:pt x="1369593" y="265569"/>
                </a:lnTo>
                <a:lnTo>
                  <a:pt x="1355559" y="279844"/>
                </a:lnTo>
                <a:lnTo>
                  <a:pt x="1352524" y="283781"/>
                </a:lnTo>
                <a:lnTo>
                  <a:pt x="1360068" y="289598"/>
                </a:lnTo>
                <a:lnTo>
                  <a:pt x="1362593" y="286321"/>
                </a:lnTo>
                <a:lnTo>
                  <a:pt x="1362925" y="285889"/>
                </a:lnTo>
                <a:lnTo>
                  <a:pt x="1375910" y="272732"/>
                </a:lnTo>
                <a:lnTo>
                  <a:pt x="1376222" y="272414"/>
                </a:lnTo>
                <a:lnTo>
                  <a:pt x="1386547" y="263791"/>
                </a:lnTo>
                <a:lnTo>
                  <a:pt x="1380439" y="256489"/>
                </a:lnTo>
                <a:close/>
              </a:path>
              <a:path w="2449829" h="647064">
                <a:moveTo>
                  <a:pt x="1362925" y="285889"/>
                </a:moveTo>
                <a:lnTo>
                  <a:pt x="1362544" y="286321"/>
                </a:lnTo>
                <a:lnTo>
                  <a:pt x="1362767" y="286094"/>
                </a:lnTo>
                <a:lnTo>
                  <a:pt x="1362925" y="285889"/>
                </a:lnTo>
                <a:close/>
              </a:path>
              <a:path w="2449829" h="647064">
                <a:moveTo>
                  <a:pt x="1362767" y="286094"/>
                </a:moveTo>
                <a:lnTo>
                  <a:pt x="1362544" y="286321"/>
                </a:lnTo>
                <a:lnTo>
                  <a:pt x="1362767" y="286094"/>
                </a:lnTo>
                <a:close/>
              </a:path>
              <a:path w="2449829" h="647064">
                <a:moveTo>
                  <a:pt x="1362969" y="285889"/>
                </a:moveTo>
                <a:lnTo>
                  <a:pt x="1362767" y="286094"/>
                </a:lnTo>
                <a:lnTo>
                  <a:pt x="1362969" y="285889"/>
                </a:lnTo>
                <a:close/>
              </a:path>
              <a:path w="2449829" h="647064">
                <a:moveTo>
                  <a:pt x="1376054" y="272586"/>
                </a:moveTo>
                <a:lnTo>
                  <a:pt x="1375879" y="272732"/>
                </a:lnTo>
                <a:lnTo>
                  <a:pt x="1376054" y="272586"/>
                </a:lnTo>
                <a:close/>
              </a:path>
              <a:path w="2449829" h="647064">
                <a:moveTo>
                  <a:pt x="1376258" y="272414"/>
                </a:moveTo>
                <a:lnTo>
                  <a:pt x="1376054" y="272586"/>
                </a:lnTo>
                <a:lnTo>
                  <a:pt x="1376258" y="272414"/>
                </a:lnTo>
                <a:close/>
              </a:path>
              <a:path w="2449829" h="647064">
                <a:moveTo>
                  <a:pt x="1436700" y="219201"/>
                </a:moveTo>
                <a:lnTo>
                  <a:pt x="1427568" y="224193"/>
                </a:lnTo>
                <a:lnTo>
                  <a:pt x="1405699" y="237744"/>
                </a:lnTo>
                <a:lnTo>
                  <a:pt x="1403642" y="239217"/>
                </a:lnTo>
                <a:lnTo>
                  <a:pt x="1409166" y="246964"/>
                </a:lnTo>
                <a:lnTo>
                  <a:pt x="1410846" y="245770"/>
                </a:lnTo>
                <a:lnTo>
                  <a:pt x="1411097" y="245592"/>
                </a:lnTo>
                <a:lnTo>
                  <a:pt x="1432278" y="232486"/>
                </a:lnTo>
                <a:lnTo>
                  <a:pt x="1441272" y="227558"/>
                </a:lnTo>
                <a:lnTo>
                  <a:pt x="1436700" y="219201"/>
                </a:lnTo>
                <a:close/>
              </a:path>
              <a:path w="2449829" h="647064">
                <a:moveTo>
                  <a:pt x="1411129" y="245592"/>
                </a:moveTo>
                <a:lnTo>
                  <a:pt x="1410872" y="245752"/>
                </a:lnTo>
                <a:lnTo>
                  <a:pt x="1411129" y="245592"/>
                </a:lnTo>
                <a:close/>
              </a:path>
              <a:path w="2449829" h="647064">
                <a:moveTo>
                  <a:pt x="1496936" y="189737"/>
                </a:moveTo>
                <a:lnTo>
                  <a:pt x="1478495" y="197878"/>
                </a:lnTo>
                <a:lnTo>
                  <a:pt x="1462201" y="205841"/>
                </a:lnTo>
                <a:lnTo>
                  <a:pt x="1466392" y="214401"/>
                </a:lnTo>
                <a:lnTo>
                  <a:pt x="1482442" y="206552"/>
                </a:lnTo>
                <a:lnTo>
                  <a:pt x="1500771" y="198462"/>
                </a:lnTo>
                <a:lnTo>
                  <a:pt x="1496936" y="189737"/>
                </a:lnTo>
                <a:close/>
              </a:path>
              <a:path w="2449829" h="647064">
                <a:moveTo>
                  <a:pt x="1559204" y="165100"/>
                </a:moveTo>
                <a:lnTo>
                  <a:pt x="1538312" y="172745"/>
                </a:lnTo>
                <a:lnTo>
                  <a:pt x="1523453" y="178688"/>
                </a:lnTo>
                <a:lnTo>
                  <a:pt x="1526997" y="187540"/>
                </a:lnTo>
                <a:lnTo>
                  <a:pt x="1541653" y="181660"/>
                </a:lnTo>
                <a:lnTo>
                  <a:pt x="1562468" y="174053"/>
                </a:lnTo>
                <a:lnTo>
                  <a:pt x="1559204" y="165100"/>
                </a:lnTo>
                <a:close/>
              </a:path>
              <a:path w="2449829" h="647064">
                <a:moveTo>
                  <a:pt x="1622678" y="143929"/>
                </a:moveTo>
                <a:lnTo>
                  <a:pt x="1606245" y="148983"/>
                </a:lnTo>
                <a:lnTo>
                  <a:pt x="1586306" y="155651"/>
                </a:lnTo>
                <a:lnTo>
                  <a:pt x="1589328" y="164693"/>
                </a:lnTo>
                <a:lnTo>
                  <a:pt x="1609103" y="158064"/>
                </a:lnTo>
                <a:lnTo>
                  <a:pt x="1625473" y="153035"/>
                </a:lnTo>
                <a:lnTo>
                  <a:pt x="1622678" y="143929"/>
                </a:lnTo>
                <a:close/>
              </a:path>
              <a:path w="2449829" h="647064">
                <a:moveTo>
                  <a:pt x="1686928" y="125374"/>
                </a:moveTo>
                <a:lnTo>
                  <a:pt x="1681492" y="126796"/>
                </a:lnTo>
                <a:lnTo>
                  <a:pt x="1650136" y="135661"/>
                </a:lnTo>
                <a:lnTo>
                  <a:pt x="1652727" y="144818"/>
                </a:lnTo>
                <a:lnTo>
                  <a:pt x="1684032" y="135966"/>
                </a:lnTo>
                <a:lnTo>
                  <a:pt x="1689328" y="134594"/>
                </a:lnTo>
                <a:lnTo>
                  <a:pt x="1686928" y="125374"/>
                </a:lnTo>
                <a:close/>
              </a:path>
              <a:path w="2449829" h="647064">
                <a:moveTo>
                  <a:pt x="1684089" y="135966"/>
                </a:moveTo>
                <a:lnTo>
                  <a:pt x="1683943" y="136004"/>
                </a:lnTo>
                <a:lnTo>
                  <a:pt x="1684089" y="135966"/>
                </a:lnTo>
                <a:close/>
              </a:path>
              <a:path w="2449829" h="647064">
                <a:moveTo>
                  <a:pt x="1751698" y="109156"/>
                </a:moveTo>
                <a:lnTo>
                  <a:pt x="1721611" y="116357"/>
                </a:lnTo>
                <a:lnTo>
                  <a:pt x="1714588" y="118186"/>
                </a:lnTo>
                <a:lnTo>
                  <a:pt x="1716989" y="127406"/>
                </a:lnTo>
                <a:lnTo>
                  <a:pt x="1723912" y="125602"/>
                </a:lnTo>
                <a:lnTo>
                  <a:pt x="1753908" y="118427"/>
                </a:lnTo>
                <a:lnTo>
                  <a:pt x="1751698" y="109156"/>
                </a:lnTo>
                <a:close/>
              </a:path>
              <a:path w="2449829" h="647064">
                <a:moveTo>
                  <a:pt x="1816976" y="94792"/>
                </a:moveTo>
                <a:lnTo>
                  <a:pt x="1806321" y="96939"/>
                </a:lnTo>
                <a:lnTo>
                  <a:pt x="1779638" y="102793"/>
                </a:lnTo>
                <a:lnTo>
                  <a:pt x="1781682" y="112102"/>
                </a:lnTo>
                <a:lnTo>
                  <a:pt x="1808269" y="106260"/>
                </a:lnTo>
                <a:lnTo>
                  <a:pt x="1818855" y="104127"/>
                </a:lnTo>
                <a:lnTo>
                  <a:pt x="1816976" y="94792"/>
                </a:lnTo>
                <a:close/>
              </a:path>
              <a:path w="2449829" h="647064">
                <a:moveTo>
                  <a:pt x="1882521" y="82156"/>
                </a:moveTo>
                <a:lnTo>
                  <a:pt x="1850720" y="87998"/>
                </a:lnTo>
                <a:lnTo>
                  <a:pt x="1844992" y="89153"/>
                </a:lnTo>
                <a:lnTo>
                  <a:pt x="1846872" y="98488"/>
                </a:lnTo>
                <a:lnTo>
                  <a:pt x="1852485" y="97358"/>
                </a:lnTo>
                <a:lnTo>
                  <a:pt x="1884248" y="91528"/>
                </a:lnTo>
                <a:lnTo>
                  <a:pt x="1882521" y="82156"/>
                </a:lnTo>
                <a:close/>
              </a:path>
              <a:path w="2449829" h="647064">
                <a:moveTo>
                  <a:pt x="1948459" y="71069"/>
                </a:moveTo>
                <a:lnTo>
                  <a:pt x="1943087" y="71831"/>
                </a:lnTo>
                <a:lnTo>
                  <a:pt x="1910753" y="77215"/>
                </a:lnTo>
                <a:lnTo>
                  <a:pt x="1912315" y="86613"/>
                </a:lnTo>
                <a:lnTo>
                  <a:pt x="1944598" y="81229"/>
                </a:lnTo>
                <a:lnTo>
                  <a:pt x="1949805" y="80492"/>
                </a:lnTo>
                <a:lnTo>
                  <a:pt x="1948459" y="71069"/>
                </a:lnTo>
                <a:close/>
              </a:path>
              <a:path w="2449829" h="647064">
                <a:moveTo>
                  <a:pt x="2014474" y="61671"/>
                </a:moveTo>
                <a:lnTo>
                  <a:pt x="1976754" y="67043"/>
                </a:lnTo>
                <a:lnTo>
                  <a:pt x="1978088" y="76466"/>
                </a:lnTo>
                <a:lnTo>
                  <a:pt x="2015807" y="71094"/>
                </a:lnTo>
                <a:lnTo>
                  <a:pt x="2014474" y="61671"/>
                </a:lnTo>
                <a:close/>
              </a:path>
              <a:path w="2449829" h="647064">
                <a:moveTo>
                  <a:pt x="2080793" y="53530"/>
                </a:moveTo>
                <a:lnTo>
                  <a:pt x="2042922" y="57734"/>
                </a:lnTo>
                <a:lnTo>
                  <a:pt x="2043976" y="67195"/>
                </a:lnTo>
                <a:lnTo>
                  <a:pt x="2081834" y="62991"/>
                </a:lnTo>
                <a:lnTo>
                  <a:pt x="2080793" y="53530"/>
                </a:lnTo>
                <a:close/>
              </a:path>
              <a:path w="2449829" h="647064">
                <a:moveTo>
                  <a:pt x="2147227" y="46405"/>
                </a:moveTo>
                <a:lnTo>
                  <a:pt x="2139200" y="47053"/>
                </a:lnTo>
                <a:lnTo>
                  <a:pt x="2109190" y="50380"/>
                </a:lnTo>
                <a:lnTo>
                  <a:pt x="2110244" y="59842"/>
                </a:lnTo>
                <a:lnTo>
                  <a:pt x="2140063" y="56540"/>
                </a:lnTo>
                <a:lnTo>
                  <a:pt x="2147989" y="55905"/>
                </a:lnTo>
                <a:lnTo>
                  <a:pt x="2147227" y="46405"/>
                </a:lnTo>
                <a:close/>
              </a:path>
              <a:path w="2449829" h="647064">
                <a:moveTo>
                  <a:pt x="2213686" y="41084"/>
                </a:moveTo>
                <a:lnTo>
                  <a:pt x="2175713" y="44132"/>
                </a:lnTo>
                <a:lnTo>
                  <a:pt x="2176475" y="53619"/>
                </a:lnTo>
                <a:lnTo>
                  <a:pt x="2214448" y="50584"/>
                </a:lnTo>
                <a:lnTo>
                  <a:pt x="2213686" y="41084"/>
                </a:lnTo>
                <a:close/>
              </a:path>
              <a:path w="2449829" h="647064">
                <a:moveTo>
                  <a:pt x="2280373" y="36969"/>
                </a:moveTo>
                <a:lnTo>
                  <a:pt x="2242324" y="38823"/>
                </a:lnTo>
                <a:lnTo>
                  <a:pt x="2242781" y="48336"/>
                </a:lnTo>
                <a:lnTo>
                  <a:pt x="2280843" y="46482"/>
                </a:lnTo>
                <a:lnTo>
                  <a:pt x="2280373" y="36969"/>
                </a:lnTo>
                <a:close/>
              </a:path>
              <a:path w="2449829" h="647064">
                <a:moveTo>
                  <a:pt x="2347125" y="33769"/>
                </a:moveTo>
                <a:lnTo>
                  <a:pt x="2345143" y="33807"/>
                </a:lnTo>
                <a:lnTo>
                  <a:pt x="2308910" y="35572"/>
                </a:lnTo>
                <a:lnTo>
                  <a:pt x="2309380" y="45085"/>
                </a:lnTo>
                <a:lnTo>
                  <a:pt x="2345537" y="43319"/>
                </a:lnTo>
                <a:lnTo>
                  <a:pt x="2347290" y="43294"/>
                </a:lnTo>
                <a:lnTo>
                  <a:pt x="2347125" y="33769"/>
                </a:lnTo>
                <a:close/>
              </a:path>
              <a:path w="2449829" h="647064">
                <a:moveTo>
                  <a:pt x="2372944" y="0"/>
                </a:moveTo>
                <a:lnTo>
                  <a:pt x="2374201" y="76187"/>
                </a:lnTo>
                <a:lnTo>
                  <a:pt x="2438257" y="42824"/>
                </a:lnTo>
                <a:lnTo>
                  <a:pt x="2375852" y="42824"/>
                </a:lnTo>
                <a:lnTo>
                  <a:pt x="2375700" y="33299"/>
                </a:lnTo>
                <a:lnTo>
                  <a:pt x="2386190" y="33121"/>
                </a:lnTo>
                <a:lnTo>
                  <a:pt x="2442031" y="33121"/>
                </a:lnTo>
                <a:lnTo>
                  <a:pt x="2372944" y="0"/>
                </a:lnTo>
                <a:close/>
              </a:path>
              <a:path w="2449829" h="647064">
                <a:moveTo>
                  <a:pt x="2386190" y="33121"/>
                </a:moveTo>
                <a:lnTo>
                  <a:pt x="2375700" y="33299"/>
                </a:lnTo>
                <a:lnTo>
                  <a:pt x="2375852" y="42824"/>
                </a:lnTo>
                <a:lnTo>
                  <a:pt x="2386342" y="42646"/>
                </a:lnTo>
                <a:lnTo>
                  <a:pt x="2386190" y="33121"/>
                </a:lnTo>
                <a:close/>
              </a:path>
              <a:path w="2449829" h="647064">
                <a:moveTo>
                  <a:pt x="2442031" y="33121"/>
                </a:moveTo>
                <a:lnTo>
                  <a:pt x="2386190" y="33121"/>
                </a:lnTo>
                <a:lnTo>
                  <a:pt x="2386342" y="42646"/>
                </a:lnTo>
                <a:lnTo>
                  <a:pt x="2375852" y="42824"/>
                </a:lnTo>
                <a:lnTo>
                  <a:pt x="2438257" y="42824"/>
                </a:lnTo>
                <a:lnTo>
                  <a:pt x="2449766" y="36829"/>
                </a:lnTo>
                <a:lnTo>
                  <a:pt x="2442031" y="33121"/>
                </a:lnTo>
                <a:close/>
              </a:path>
            </a:pathLst>
          </a:custGeom>
          <a:solidFill>
            <a:srgbClr val="4EC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36419" y="3054946"/>
            <a:ext cx="2446655" cy="411480"/>
          </a:xfrm>
          <a:custGeom>
            <a:avLst/>
            <a:gdLst/>
            <a:ahLst/>
            <a:cxnLst/>
            <a:rect l="l" t="t" r="r" b="b"/>
            <a:pathLst>
              <a:path w="2446654" h="411479">
                <a:moveTo>
                  <a:pt x="88" y="0"/>
                </a:moveTo>
                <a:lnTo>
                  <a:pt x="0" y="9525"/>
                </a:lnTo>
                <a:lnTo>
                  <a:pt x="38100" y="9867"/>
                </a:lnTo>
                <a:lnTo>
                  <a:pt x="38188" y="342"/>
                </a:lnTo>
                <a:lnTo>
                  <a:pt x="88" y="0"/>
                </a:lnTo>
                <a:close/>
              </a:path>
              <a:path w="2446654" h="411479">
                <a:moveTo>
                  <a:pt x="66763" y="609"/>
                </a:moveTo>
                <a:lnTo>
                  <a:pt x="66675" y="10134"/>
                </a:lnTo>
                <a:lnTo>
                  <a:pt x="104775" y="10490"/>
                </a:lnTo>
                <a:lnTo>
                  <a:pt x="104851" y="965"/>
                </a:lnTo>
                <a:lnTo>
                  <a:pt x="66763" y="609"/>
                </a:lnTo>
                <a:close/>
              </a:path>
              <a:path w="2446654" h="411479">
                <a:moveTo>
                  <a:pt x="133515" y="1562"/>
                </a:moveTo>
                <a:lnTo>
                  <a:pt x="133248" y="11087"/>
                </a:lnTo>
                <a:lnTo>
                  <a:pt x="171335" y="12128"/>
                </a:lnTo>
                <a:lnTo>
                  <a:pt x="171589" y="2603"/>
                </a:lnTo>
                <a:lnTo>
                  <a:pt x="133515" y="1562"/>
                </a:lnTo>
                <a:close/>
              </a:path>
              <a:path w="2446654" h="411479">
                <a:moveTo>
                  <a:pt x="200164" y="3378"/>
                </a:moveTo>
                <a:lnTo>
                  <a:pt x="199898" y="12903"/>
                </a:lnTo>
                <a:lnTo>
                  <a:pt x="228041" y="13665"/>
                </a:lnTo>
                <a:lnTo>
                  <a:pt x="237896" y="14109"/>
                </a:lnTo>
                <a:lnTo>
                  <a:pt x="238328" y="4584"/>
                </a:lnTo>
                <a:lnTo>
                  <a:pt x="228333" y="4140"/>
                </a:lnTo>
                <a:lnTo>
                  <a:pt x="200164" y="3378"/>
                </a:lnTo>
                <a:close/>
              </a:path>
              <a:path w="2446654" h="411479">
                <a:moveTo>
                  <a:pt x="266865" y="5867"/>
                </a:moveTo>
                <a:lnTo>
                  <a:pt x="266446" y="15379"/>
                </a:lnTo>
                <a:lnTo>
                  <a:pt x="304507" y="17068"/>
                </a:lnTo>
                <a:lnTo>
                  <a:pt x="304927" y="7556"/>
                </a:lnTo>
                <a:lnTo>
                  <a:pt x="266865" y="5867"/>
                </a:lnTo>
                <a:close/>
              </a:path>
              <a:path w="2446654" h="411479">
                <a:moveTo>
                  <a:pt x="333476" y="8826"/>
                </a:moveTo>
                <a:lnTo>
                  <a:pt x="333057" y="18338"/>
                </a:lnTo>
                <a:lnTo>
                  <a:pt x="339775" y="18643"/>
                </a:lnTo>
                <a:lnTo>
                  <a:pt x="371005" y="20573"/>
                </a:lnTo>
                <a:lnTo>
                  <a:pt x="371589" y="11061"/>
                </a:lnTo>
                <a:lnTo>
                  <a:pt x="340245" y="9131"/>
                </a:lnTo>
                <a:lnTo>
                  <a:pt x="333476" y="8826"/>
                </a:lnTo>
                <a:close/>
              </a:path>
              <a:path w="2446654" h="411479">
                <a:moveTo>
                  <a:pt x="400113" y="12826"/>
                </a:moveTo>
                <a:lnTo>
                  <a:pt x="399529" y="22339"/>
                </a:lnTo>
                <a:lnTo>
                  <a:pt x="437553" y="24688"/>
                </a:lnTo>
                <a:lnTo>
                  <a:pt x="438137" y="15176"/>
                </a:lnTo>
                <a:lnTo>
                  <a:pt x="400113" y="12826"/>
                </a:lnTo>
                <a:close/>
              </a:path>
              <a:path w="2446654" h="411479">
                <a:moveTo>
                  <a:pt x="466725" y="17246"/>
                </a:moveTo>
                <a:lnTo>
                  <a:pt x="465975" y="26733"/>
                </a:lnTo>
                <a:lnTo>
                  <a:pt x="503948" y="29743"/>
                </a:lnTo>
                <a:lnTo>
                  <a:pt x="504710" y="20256"/>
                </a:lnTo>
                <a:lnTo>
                  <a:pt x="466725" y="17246"/>
                </a:lnTo>
                <a:close/>
              </a:path>
              <a:path w="2446654" h="411479">
                <a:moveTo>
                  <a:pt x="533196" y="22504"/>
                </a:moveTo>
                <a:lnTo>
                  <a:pt x="532434" y="32003"/>
                </a:lnTo>
                <a:lnTo>
                  <a:pt x="554304" y="33731"/>
                </a:lnTo>
                <a:lnTo>
                  <a:pt x="570331" y="35229"/>
                </a:lnTo>
                <a:lnTo>
                  <a:pt x="571220" y="25742"/>
                </a:lnTo>
                <a:lnTo>
                  <a:pt x="555078" y="24244"/>
                </a:lnTo>
                <a:lnTo>
                  <a:pt x="533196" y="22504"/>
                </a:lnTo>
                <a:close/>
              </a:path>
              <a:path w="2446654" h="411479">
                <a:moveTo>
                  <a:pt x="636977" y="38468"/>
                </a:moveTo>
                <a:lnTo>
                  <a:pt x="605345" y="38468"/>
                </a:lnTo>
                <a:lnTo>
                  <a:pt x="636651" y="41668"/>
                </a:lnTo>
                <a:lnTo>
                  <a:pt x="636977" y="38468"/>
                </a:lnTo>
                <a:close/>
              </a:path>
              <a:path w="2446654" h="411479">
                <a:moveTo>
                  <a:pt x="599668" y="28384"/>
                </a:moveTo>
                <a:lnTo>
                  <a:pt x="598792" y="37871"/>
                </a:lnTo>
                <a:lnTo>
                  <a:pt x="605383" y="38480"/>
                </a:lnTo>
                <a:lnTo>
                  <a:pt x="636977" y="38468"/>
                </a:lnTo>
                <a:lnTo>
                  <a:pt x="637616" y="32194"/>
                </a:lnTo>
                <a:lnTo>
                  <a:pt x="606285" y="28994"/>
                </a:lnTo>
                <a:lnTo>
                  <a:pt x="599668" y="28384"/>
                </a:lnTo>
                <a:close/>
              </a:path>
              <a:path w="2446654" h="411479">
                <a:moveTo>
                  <a:pt x="666089" y="35204"/>
                </a:moveTo>
                <a:lnTo>
                  <a:pt x="665022" y="44665"/>
                </a:lnTo>
                <a:lnTo>
                  <a:pt x="702894" y="48907"/>
                </a:lnTo>
                <a:lnTo>
                  <a:pt x="703948" y="39446"/>
                </a:lnTo>
                <a:lnTo>
                  <a:pt x="666089" y="35204"/>
                </a:lnTo>
                <a:close/>
              </a:path>
              <a:path w="2446654" h="411479">
                <a:moveTo>
                  <a:pt x="732358" y="42913"/>
                </a:moveTo>
                <a:lnTo>
                  <a:pt x="731202" y="52362"/>
                </a:lnTo>
                <a:lnTo>
                  <a:pt x="750862" y="54762"/>
                </a:lnTo>
                <a:lnTo>
                  <a:pt x="768946" y="57175"/>
                </a:lnTo>
                <a:lnTo>
                  <a:pt x="770204" y="47739"/>
                </a:lnTo>
                <a:lnTo>
                  <a:pt x="752043" y="45313"/>
                </a:lnTo>
                <a:lnTo>
                  <a:pt x="732358" y="42913"/>
                </a:lnTo>
                <a:close/>
              </a:path>
              <a:path w="2446654" h="411479">
                <a:moveTo>
                  <a:pt x="798588" y="51523"/>
                </a:moveTo>
                <a:lnTo>
                  <a:pt x="797217" y="60947"/>
                </a:lnTo>
                <a:lnTo>
                  <a:pt x="834923" y="66408"/>
                </a:lnTo>
                <a:lnTo>
                  <a:pt x="836295" y="56984"/>
                </a:lnTo>
                <a:lnTo>
                  <a:pt x="798588" y="51523"/>
                </a:lnTo>
                <a:close/>
              </a:path>
              <a:path w="2446654" h="411479">
                <a:moveTo>
                  <a:pt x="901176" y="73774"/>
                </a:moveTo>
                <a:lnTo>
                  <a:pt x="882154" y="73774"/>
                </a:lnTo>
                <a:lnTo>
                  <a:pt x="900633" y="76936"/>
                </a:lnTo>
                <a:lnTo>
                  <a:pt x="901176" y="73774"/>
                </a:lnTo>
                <a:close/>
              </a:path>
              <a:path w="2446654" h="411479">
                <a:moveTo>
                  <a:pt x="864590" y="61366"/>
                </a:moveTo>
                <a:lnTo>
                  <a:pt x="863104" y="70777"/>
                </a:lnTo>
                <a:lnTo>
                  <a:pt x="882218" y="73787"/>
                </a:lnTo>
                <a:lnTo>
                  <a:pt x="901176" y="73774"/>
                </a:lnTo>
                <a:lnTo>
                  <a:pt x="902246" y="67551"/>
                </a:lnTo>
                <a:lnTo>
                  <a:pt x="883729" y="64388"/>
                </a:lnTo>
                <a:lnTo>
                  <a:pt x="864590" y="61366"/>
                </a:lnTo>
                <a:close/>
              </a:path>
              <a:path w="2446654" h="411479">
                <a:moveTo>
                  <a:pt x="930465" y="72478"/>
                </a:moveTo>
                <a:lnTo>
                  <a:pt x="928712" y="81851"/>
                </a:lnTo>
                <a:lnTo>
                  <a:pt x="960424" y="87756"/>
                </a:lnTo>
                <a:lnTo>
                  <a:pt x="966076" y="88912"/>
                </a:lnTo>
                <a:lnTo>
                  <a:pt x="967968" y="79578"/>
                </a:lnTo>
                <a:lnTo>
                  <a:pt x="962215" y="78397"/>
                </a:lnTo>
                <a:lnTo>
                  <a:pt x="930465" y="72478"/>
                </a:lnTo>
                <a:close/>
              </a:path>
              <a:path w="2446654" h="411479">
                <a:moveTo>
                  <a:pt x="960348" y="87744"/>
                </a:moveTo>
                <a:close/>
              </a:path>
              <a:path w="2446654" h="411479">
                <a:moveTo>
                  <a:pt x="995972" y="85267"/>
                </a:moveTo>
                <a:lnTo>
                  <a:pt x="994079" y="94602"/>
                </a:lnTo>
                <a:lnTo>
                  <a:pt x="996378" y="95072"/>
                </a:lnTo>
                <a:lnTo>
                  <a:pt x="1030097" y="102590"/>
                </a:lnTo>
                <a:lnTo>
                  <a:pt x="1031074" y="102831"/>
                </a:lnTo>
                <a:lnTo>
                  <a:pt x="1033348" y="93586"/>
                </a:lnTo>
                <a:lnTo>
                  <a:pt x="1032217" y="93306"/>
                </a:lnTo>
                <a:lnTo>
                  <a:pt x="998334" y="85750"/>
                </a:lnTo>
                <a:lnTo>
                  <a:pt x="995972" y="85267"/>
                </a:lnTo>
                <a:close/>
              </a:path>
              <a:path w="2446654" h="411479">
                <a:moveTo>
                  <a:pt x="1029995" y="102577"/>
                </a:moveTo>
                <a:close/>
              </a:path>
              <a:path w="2446654" h="411479">
                <a:moveTo>
                  <a:pt x="996302" y="95059"/>
                </a:moveTo>
                <a:close/>
              </a:path>
              <a:path w="2446654" h="411479">
                <a:moveTo>
                  <a:pt x="1095791" y="118109"/>
                </a:moveTo>
                <a:lnTo>
                  <a:pt x="1090168" y="118109"/>
                </a:lnTo>
                <a:lnTo>
                  <a:pt x="1095311" y="119684"/>
                </a:lnTo>
                <a:lnTo>
                  <a:pt x="1095791" y="118109"/>
                </a:lnTo>
                <a:close/>
              </a:path>
              <a:path w="2446654" h="411479">
                <a:moveTo>
                  <a:pt x="1097090" y="110261"/>
                </a:moveTo>
                <a:lnTo>
                  <a:pt x="1061326" y="110261"/>
                </a:lnTo>
                <a:lnTo>
                  <a:pt x="1090307" y="118160"/>
                </a:lnTo>
                <a:lnTo>
                  <a:pt x="1090168" y="118109"/>
                </a:lnTo>
                <a:lnTo>
                  <a:pt x="1095791" y="118109"/>
                </a:lnTo>
                <a:lnTo>
                  <a:pt x="1098092" y="110566"/>
                </a:lnTo>
                <a:lnTo>
                  <a:pt x="1097090" y="110261"/>
                </a:lnTo>
                <a:close/>
              </a:path>
              <a:path w="2446654" h="411479">
                <a:moveTo>
                  <a:pt x="1061097" y="100406"/>
                </a:moveTo>
                <a:lnTo>
                  <a:pt x="1058837" y="109651"/>
                </a:lnTo>
                <a:lnTo>
                  <a:pt x="1061440" y="110299"/>
                </a:lnTo>
                <a:lnTo>
                  <a:pt x="1097090" y="110261"/>
                </a:lnTo>
                <a:lnTo>
                  <a:pt x="1092873" y="108978"/>
                </a:lnTo>
                <a:lnTo>
                  <a:pt x="1063764" y="101053"/>
                </a:lnTo>
                <a:lnTo>
                  <a:pt x="1061097" y="100406"/>
                </a:lnTo>
                <a:close/>
              </a:path>
              <a:path w="2446654" h="411479">
                <a:moveTo>
                  <a:pt x="1160748" y="134213"/>
                </a:moveTo>
                <a:lnTo>
                  <a:pt x="1139926" y="134213"/>
                </a:lnTo>
                <a:lnTo>
                  <a:pt x="1140129" y="134289"/>
                </a:lnTo>
                <a:lnTo>
                  <a:pt x="1157922" y="141350"/>
                </a:lnTo>
                <a:lnTo>
                  <a:pt x="1160748" y="134213"/>
                </a:lnTo>
                <a:close/>
              </a:path>
              <a:path w="2446654" h="411479">
                <a:moveTo>
                  <a:pt x="1140045" y="134260"/>
                </a:moveTo>
                <a:close/>
              </a:path>
              <a:path w="2446654" h="411479">
                <a:moveTo>
                  <a:pt x="1125512" y="119164"/>
                </a:moveTo>
                <a:lnTo>
                  <a:pt x="1122413" y="128181"/>
                </a:lnTo>
                <a:lnTo>
                  <a:pt x="1140045" y="134260"/>
                </a:lnTo>
                <a:lnTo>
                  <a:pt x="1160748" y="134213"/>
                </a:lnTo>
                <a:lnTo>
                  <a:pt x="1161427" y="132499"/>
                </a:lnTo>
                <a:lnTo>
                  <a:pt x="1143342" y="125323"/>
                </a:lnTo>
                <a:lnTo>
                  <a:pt x="1125512" y="119164"/>
                </a:lnTo>
                <a:close/>
              </a:path>
              <a:path w="2446654" h="411479">
                <a:moveTo>
                  <a:pt x="1217549" y="166877"/>
                </a:moveTo>
                <a:lnTo>
                  <a:pt x="1204087" y="166877"/>
                </a:lnTo>
                <a:lnTo>
                  <a:pt x="1204658" y="167373"/>
                </a:lnTo>
                <a:lnTo>
                  <a:pt x="1212443" y="175234"/>
                </a:lnTo>
                <a:lnTo>
                  <a:pt x="1219174" y="168503"/>
                </a:lnTo>
                <a:lnTo>
                  <a:pt x="1217549" y="166877"/>
                </a:lnTo>
                <a:close/>
              </a:path>
              <a:path w="2446654" h="411479">
                <a:moveTo>
                  <a:pt x="1204385" y="167176"/>
                </a:moveTo>
                <a:lnTo>
                  <a:pt x="1204582" y="167373"/>
                </a:lnTo>
                <a:lnTo>
                  <a:pt x="1204385" y="167176"/>
                </a:lnTo>
                <a:close/>
              </a:path>
              <a:path w="2446654" h="411479">
                <a:moveTo>
                  <a:pt x="1204087" y="166877"/>
                </a:moveTo>
                <a:lnTo>
                  <a:pt x="1204385" y="167176"/>
                </a:lnTo>
                <a:lnTo>
                  <a:pt x="1204658" y="167373"/>
                </a:lnTo>
                <a:lnTo>
                  <a:pt x="1204087" y="166877"/>
                </a:lnTo>
                <a:close/>
              </a:path>
              <a:path w="2446654" h="411479">
                <a:moveTo>
                  <a:pt x="1209089" y="158826"/>
                </a:moveTo>
                <a:lnTo>
                  <a:pt x="1192809" y="158826"/>
                </a:lnTo>
                <a:lnTo>
                  <a:pt x="1193253" y="159105"/>
                </a:lnTo>
                <a:lnTo>
                  <a:pt x="1204385" y="167176"/>
                </a:lnTo>
                <a:lnTo>
                  <a:pt x="1204087" y="166877"/>
                </a:lnTo>
                <a:lnTo>
                  <a:pt x="1217549" y="166877"/>
                </a:lnTo>
                <a:lnTo>
                  <a:pt x="1210551" y="159880"/>
                </a:lnTo>
                <a:lnTo>
                  <a:pt x="1209089" y="158826"/>
                </a:lnTo>
                <a:close/>
              </a:path>
              <a:path w="2446654" h="411479">
                <a:moveTo>
                  <a:pt x="1192990" y="158956"/>
                </a:moveTo>
                <a:lnTo>
                  <a:pt x="1193196" y="159105"/>
                </a:lnTo>
                <a:lnTo>
                  <a:pt x="1192990" y="158956"/>
                </a:lnTo>
                <a:close/>
              </a:path>
              <a:path w="2446654" h="411479">
                <a:moveTo>
                  <a:pt x="1192809" y="158826"/>
                </a:moveTo>
                <a:lnTo>
                  <a:pt x="1192990" y="158956"/>
                </a:lnTo>
                <a:lnTo>
                  <a:pt x="1193253" y="159105"/>
                </a:lnTo>
                <a:lnTo>
                  <a:pt x="1192809" y="158826"/>
                </a:lnTo>
                <a:close/>
              </a:path>
              <a:path w="2446654" h="411479">
                <a:moveTo>
                  <a:pt x="1187792" y="145072"/>
                </a:moveTo>
                <a:lnTo>
                  <a:pt x="1183093" y="153365"/>
                </a:lnTo>
                <a:lnTo>
                  <a:pt x="1192990" y="158956"/>
                </a:lnTo>
                <a:lnTo>
                  <a:pt x="1192809" y="158826"/>
                </a:lnTo>
                <a:lnTo>
                  <a:pt x="1209089" y="158826"/>
                </a:lnTo>
                <a:lnTo>
                  <a:pt x="1198168" y="150952"/>
                </a:lnTo>
                <a:lnTo>
                  <a:pt x="1187792" y="145072"/>
                </a:lnTo>
                <a:close/>
              </a:path>
              <a:path w="2446654" h="411479">
                <a:moveTo>
                  <a:pt x="1229156" y="195986"/>
                </a:moveTo>
                <a:lnTo>
                  <a:pt x="1221016" y="200926"/>
                </a:lnTo>
                <a:lnTo>
                  <a:pt x="1226312" y="209651"/>
                </a:lnTo>
                <a:lnTo>
                  <a:pt x="1235595" y="218935"/>
                </a:lnTo>
                <a:lnTo>
                  <a:pt x="1247965" y="227863"/>
                </a:lnTo>
                <a:lnTo>
                  <a:pt x="1249654" y="228815"/>
                </a:lnTo>
                <a:lnTo>
                  <a:pt x="1254353" y="220535"/>
                </a:lnTo>
                <a:lnTo>
                  <a:pt x="1253393" y="219989"/>
                </a:lnTo>
                <a:lnTo>
                  <a:pt x="1252880" y="219697"/>
                </a:lnTo>
                <a:lnTo>
                  <a:pt x="1242161" y="211924"/>
                </a:lnTo>
                <a:lnTo>
                  <a:pt x="1241475" y="211429"/>
                </a:lnTo>
                <a:lnTo>
                  <a:pt x="1234339" y="204215"/>
                </a:lnTo>
                <a:lnTo>
                  <a:pt x="1234160" y="204215"/>
                </a:lnTo>
                <a:lnTo>
                  <a:pt x="1233449" y="203326"/>
                </a:lnTo>
                <a:lnTo>
                  <a:pt x="1233620" y="203326"/>
                </a:lnTo>
                <a:lnTo>
                  <a:pt x="1229156" y="195986"/>
                </a:lnTo>
                <a:close/>
              </a:path>
              <a:path w="2446654" h="411479">
                <a:moveTo>
                  <a:pt x="1252880" y="219697"/>
                </a:moveTo>
                <a:lnTo>
                  <a:pt x="1253324" y="219989"/>
                </a:lnTo>
                <a:lnTo>
                  <a:pt x="1253069" y="219804"/>
                </a:lnTo>
                <a:lnTo>
                  <a:pt x="1252880" y="219697"/>
                </a:lnTo>
                <a:close/>
              </a:path>
              <a:path w="2446654" h="411479">
                <a:moveTo>
                  <a:pt x="1253069" y="219804"/>
                </a:moveTo>
                <a:lnTo>
                  <a:pt x="1253324" y="219989"/>
                </a:lnTo>
                <a:lnTo>
                  <a:pt x="1253069" y="219804"/>
                </a:lnTo>
                <a:close/>
              </a:path>
              <a:path w="2446654" h="411479">
                <a:moveTo>
                  <a:pt x="1252920" y="219697"/>
                </a:moveTo>
                <a:lnTo>
                  <a:pt x="1253069" y="219804"/>
                </a:lnTo>
                <a:lnTo>
                  <a:pt x="1252920" y="219697"/>
                </a:lnTo>
                <a:close/>
              </a:path>
              <a:path w="2446654" h="411479">
                <a:moveTo>
                  <a:pt x="1241475" y="211429"/>
                </a:moveTo>
                <a:lnTo>
                  <a:pt x="1242060" y="211924"/>
                </a:lnTo>
                <a:lnTo>
                  <a:pt x="1241794" y="211659"/>
                </a:lnTo>
                <a:lnTo>
                  <a:pt x="1241475" y="211429"/>
                </a:lnTo>
                <a:close/>
              </a:path>
              <a:path w="2446654" h="411479">
                <a:moveTo>
                  <a:pt x="1241794" y="211659"/>
                </a:moveTo>
                <a:lnTo>
                  <a:pt x="1242060" y="211924"/>
                </a:lnTo>
                <a:lnTo>
                  <a:pt x="1241794" y="211659"/>
                </a:lnTo>
                <a:close/>
              </a:path>
              <a:path w="2446654" h="411479">
                <a:moveTo>
                  <a:pt x="1241563" y="211429"/>
                </a:moveTo>
                <a:lnTo>
                  <a:pt x="1241794" y="211659"/>
                </a:lnTo>
                <a:lnTo>
                  <a:pt x="1241563" y="211429"/>
                </a:lnTo>
                <a:close/>
              </a:path>
              <a:path w="2446654" h="411479">
                <a:moveTo>
                  <a:pt x="1233449" y="203326"/>
                </a:moveTo>
                <a:lnTo>
                  <a:pt x="1234160" y="204215"/>
                </a:lnTo>
                <a:lnTo>
                  <a:pt x="1233883" y="203760"/>
                </a:lnTo>
                <a:lnTo>
                  <a:pt x="1233449" y="203326"/>
                </a:lnTo>
                <a:close/>
              </a:path>
              <a:path w="2446654" h="411479">
                <a:moveTo>
                  <a:pt x="1233883" y="203760"/>
                </a:moveTo>
                <a:lnTo>
                  <a:pt x="1234160" y="204215"/>
                </a:lnTo>
                <a:lnTo>
                  <a:pt x="1234339" y="204215"/>
                </a:lnTo>
                <a:lnTo>
                  <a:pt x="1233883" y="203760"/>
                </a:lnTo>
                <a:close/>
              </a:path>
              <a:path w="2446654" h="411479">
                <a:moveTo>
                  <a:pt x="1233620" y="203326"/>
                </a:moveTo>
                <a:lnTo>
                  <a:pt x="1233449" y="203326"/>
                </a:lnTo>
                <a:lnTo>
                  <a:pt x="1233883" y="203760"/>
                </a:lnTo>
                <a:lnTo>
                  <a:pt x="1233620" y="203326"/>
                </a:lnTo>
                <a:close/>
              </a:path>
              <a:path w="2446654" h="411479">
                <a:moveTo>
                  <a:pt x="1279347" y="233527"/>
                </a:moveTo>
                <a:lnTo>
                  <a:pt x="1275321" y="242150"/>
                </a:lnTo>
                <a:lnTo>
                  <a:pt x="1281645" y="245109"/>
                </a:lnTo>
                <a:lnTo>
                  <a:pt x="1302804" y="253491"/>
                </a:lnTo>
                <a:lnTo>
                  <a:pt x="1311186" y="256387"/>
                </a:lnTo>
                <a:lnTo>
                  <a:pt x="1314284" y="247383"/>
                </a:lnTo>
                <a:lnTo>
                  <a:pt x="1306015" y="244525"/>
                </a:lnTo>
                <a:lnTo>
                  <a:pt x="1285299" y="236296"/>
                </a:lnTo>
                <a:lnTo>
                  <a:pt x="1279347" y="233527"/>
                </a:lnTo>
                <a:close/>
              </a:path>
              <a:path w="2446654" h="411479">
                <a:moveTo>
                  <a:pt x="1306090" y="244555"/>
                </a:moveTo>
                <a:lnTo>
                  <a:pt x="1306225" y="244601"/>
                </a:lnTo>
                <a:lnTo>
                  <a:pt x="1306090" y="244555"/>
                </a:lnTo>
                <a:close/>
              </a:path>
              <a:path w="2446654" h="411479">
                <a:moveTo>
                  <a:pt x="1306015" y="244525"/>
                </a:moveTo>
                <a:close/>
              </a:path>
              <a:path w="2446654" h="411479">
                <a:moveTo>
                  <a:pt x="1285347" y="236318"/>
                </a:moveTo>
                <a:lnTo>
                  <a:pt x="1285544" y="236410"/>
                </a:lnTo>
                <a:lnTo>
                  <a:pt x="1285347" y="236318"/>
                </a:lnTo>
                <a:close/>
              </a:path>
              <a:path w="2446654" h="411479">
                <a:moveTo>
                  <a:pt x="1285299" y="236296"/>
                </a:moveTo>
                <a:close/>
              </a:path>
              <a:path w="2446654" h="411479">
                <a:moveTo>
                  <a:pt x="1341272" y="256222"/>
                </a:moveTo>
                <a:lnTo>
                  <a:pt x="1338491" y="265328"/>
                </a:lnTo>
                <a:lnTo>
                  <a:pt x="1353261" y="269824"/>
                </a:lnTo>
                <a:lnTo>
                  <a:pt x="1375270" y="275818"/>
                </a:lnTo>
                <a:lnTo>
                  <a:pt x="1377772" y="266623"/>
                </a:lnTo>
                <a:lnTo>
                  <a:pt x="1355841" y="260654"/>
                </a:lnTo>
                <a:lnTo>
                  <a:pt x="1341272" y="256222"/>
                </a:lnTo>
                <a:close/>
              </a:path>
              <a:path w="2446654" h="411479">
                <a:moveTo>
                  <a:pt x="1355963" y="260691"/>
                </a:moveTo>
                <a:close/>
              </a:path>
              <a:path w="2446654" h="411479">
                <a:moveTo>
                  <a:pt x="1355841" y="260654"/>
                </a:moveTo>
                <a:close/>
              </a:path>
              <a:path w="2446654" h="411479">
                <a:moveTo>
                  <a:pt x="1405356" y="273596"/>
                </a:moveTo>
                <a:lnTo>
                  <a:pt x="1403083" y="282841"/>
                </a:lnTo>
                <a:lnTo>
                  <a:pt x="1413916" y="285495"/>
                </a:lnTo>
                <a:lnTo>
                  <a:pt x="1440319" y="291388"/>
                </a:lnTo>
                <a:lnTo>
                  <a:pt x="1442389" y="282092"/>
                </a:lnTo>
                <a:lnTo>
                  <a:pt x="1416035" y="276212"/>
                </a:lnTo>
                <a:lnTo>
                  <a:pt x="1405356" y="273596"/>
                </a:lnTo>
                <a:close/>
              </a:path>
              <a:path w="2446654" h="411479">
                <a:moveTo>
                  <a:pt x="1416037" y="276212"/>
                </a:moveTo>
                <a:close/>
              </a:path>
              <a:path w="2446654" h="411479">
                <a:moveTo>
                  <a:pt x="1470279" y="287908"/>
                </a:moveTo>
                <a:lnTo>
                  <a:pt x="1468374" y="297243"/>
                </a:lnTo>
                <a:lnTo>
                  <a:pt x="1483931" y="300405"/>
                </a:lnTo>
                <a:lnTo>
                  <a:pt x="1505864" y="304495"/>
                </a:lnTo>
                <a:lnTo>
                  <a:pt x="1507604" y="295135"/>
                </a:lnTo>
                <a:lnTo>
                  <a:pt x="1485723" y="291058"/>
                </a:lnTo>
                <a:lnTo>
                  <a:pt x="1470279" y="287908"/>
                </a:lnTo>
                <a:close/>
              </a:path>
              <a:path w="2446654" h="411479">
                <a:moveTo>
                  <a:pt x="1485723" y="291058"/>
                </a:moveTo>
                <a:close/>
              </a:path>
              <a:path w="2446654" h="411479">
                <a:moveTo>
                  <a:pt x="1535658" y="300189"/>
                </a:moveTo>
                <a:lnTo>
                  <a:pt x="1534045" y="309575"/>
                </a:lnTo>
                <a:lnTo>
                  <a:pt x="1562404" y="314426"/>
                </a:lnTo>
                <a:lnTo>
                  <a:pt x="1571688" y="315887"/>
                </a:lnTo>
                <a:lnTo>
                  <a:pt x="1573174" y="306476"/>
                </a:lnTo>
                <a:lnTo>
                  <a:pt x="1563928" y="305028"/>
                </a:lnTo>
                <a:lnTo>
                  <a:pt x="1535658" y="300189"/>
                </a:lnTo>
                <a:close/>
              </a:path>
              <a:path w="2446654" h="411479">
                <a:moveTo>
                  <a:pt x="1601393" y="310921"/>
                </a:moveTo>
                <a:lnTo>
                  <a:pt x="1599920" y="320332"/>
                </a:lnTo>
                <a:lnTo>
                  <a:pt x="1604556" y="321055"/>
                </a:lnTo>
                <a:lnTo>
                  <a:pt x="1637665" y="325856"/>
                </a:lnTo>
                <a:lnTo>
                  <a:pt x="1639036" y="316433"/>
                </a:lnTo>
                <a:lnTo>
                  <a:pt x="1605923" y="311632"/>
                </a:lnTo>
                <a:lnTo>
                  <a:pt x="1601393" y="310921"/>
                </a:lnTo>
                <a:close/>
              </a:path>
              <a:path w="2446654" h="411479">
                <a:moveTo>
                  <a:pt x="1605953" y="311632"/>
                </a:moveTo>
                <a:close/>
              </a:path>
              <a:path w="2446654" h="411479">
                <a:moveTo>
                  <a:pt x="1667294" y="320319"/>
                </a:moveTo>
                <a:lnTo>
                  <a:pt x="1666036" y="329755"/>
                </a:lnTo>
                <a:lnTo>
                  <a:pt x="1703870" y="334695"/>
                </a:lnTo>
                <a:lnTo>
                  <a:pt x="1705025" y="325234"/>
                </a:lnTo>
                <a:lnTo>
                  <a:pt x="1695227" y="324040"/>
                </a:lnTo>
                <a:lnTo>
                  <a:pt x="1667294" y="320319"/>
                </a:lnTo>
                <a:close/>
              </a:path>
              <a:path w="2446654" h="411479">
                <a:moveTo>
                  <a:pt x="1695272" y="324040"/>
                </a:moveTo>
                <a:close/>
              </a:path>
              <a:path w="2446654" h="411479">
                <a:moveTo>
                  <a:pt x="1733384" y="328701"/>
                </a:moveTo>
                <a:lnTo>
                  <a:pt x="1732229" y="338162"/>
                </a:lnTo>
                <a:lnTo>
                  <a:pt x="1741258" y="339267"/>
                </a:lnTo>
                <a:lnTo>
                  <a:pt x="1770126" y="342493"/>
                </a:lnTo>
                <a:lnTo>
                  <a:pt x="1771192" y="333032"/>
                </a:lnTo>
                <a:lnTo>
                  <a:pt x="1742285" y="329793"/>
                </a:lnTo>
                <a:lnTo>
                  <a:pt x="1733384" y="328701"/>
                </a:lnTo>
                <a:close/>
              </a:path>
              <a:path w="2446654" h="411479">
                <a:moveTo>
                  <a:pt x="1742351" y="329793"/>
                </a:moveTo>
                <a:close/>
              </a:path>
              <a:path w="2446654" h="411479">
                <a:moveTo>
                  <a:pt x="1799551" y="336118"/>
                </a:moveTo>
                <a:lnTo>
                  <a:pt x="1798574" y="345592"/>
                </a:lnTo>
                <a:lnTo>
                  <a:pt x="1836483" y="349465"/>
                </a:lnTo>
                <a:lnTo>
                  <a:pt x="1837448" y="339991"/>
                </a:lnTo>
                <a:lnTo>
                  <a:pt x="1799551" y="336118"/>
                </a:lnTo>
                <a:close/>
              </a:path>
              <a:path w="2446654" h="411479">
                <a:moveTo>
                  <a:pt x="1865858" y="342658"/>
                </a:moveTo>
                <a:lnTo>
                  <a:pt x="1864982" y="352145"/>
                </a:lnTo>
                <a:lnTo>
                  <a:pt x="1891055" y="354571"/>
                </a:lnTo>
                <a:lnTo>
                  <a:pt x="1902993" y="355511"/>
                </a:lnTo>
                <a:lnTo>
                  <a:pt x="1903742" y="346024"/>
                </a:lnTo>
                <a:lnTo>
                  <a:pt x="1892001" y="345084"/>
                </a:lnTo>
                <a:lnTo>
                  <a:pt x="1865858" y="342658"/>
                </a:lnTo>
                <a:close/>
              </a:path>
              <a:path w="2446654" h="411479">
                <a:moveTo>
                  <a:pt x="1891842" y="345071"/>
                </a:moveTo>
                <a:lnTo>
                  <a:pt x="1892001" y="345084"/>
                </a:lnTo>
                <a:lnTo>
                  <a:pt x="1891842" y="345071"/>
                </a:lnTo>
                <a:close/>
              </a:path>
              <a:path w="2446654" h="411479">
                <a:moveTo>
                  <a:pt x="1932228" y="348272"/>
                </a:moveTo>
                <a:lnTo>
                  <a:pt x="1931479" y="357771"/>
                </a:lnTo>
                <a:lnTo>
                  <a:pt x="1969452" y="360781"/>
                </a:lnTo>
                <a:lnTo>
                  <a:pt x="1970214" y="351281"/>
                </a:lnTo>
                <a:lnTo>
                  <a:pt x="1932228" y="348272"/>
                </a:lnTo>
                <a:close/>
              </a:path>
              <a:path w="2446654" h="411479">
                <a:moveTo>
                  <a:pt x="1998611" y="353517"/>
                </a:moveTo>
                <a:lnTo>
                  <a:pt x="1998027" y="363016"/>
                </a:lnTo>
                <a:lnTo>
                  <a:pt x="2036051" y="365366"/>
                </a:lnTo>
                <a:lnTo>
                  <a:pt x="2036648" y="355866"/>
                </a:lnTo>
                <a:lnTo>
                  <a:pt x="1998611" y="353517"/>
                </a:lnTo>
                <a:close/>
              </a:path>
              <a:path w="2446654" h="411479">
                <a:moveTo>
                  <a:pt x="2065159" y="357619"/>
                </a:moveTo>
                <a:lnTo>
                  <a:pt x="2064575" y="367131"/>
                </a:lnTo>
                <a:lnTo>
                  <a:pt x="2102599" y="369481"/>
                </a:lnTo>
                <a:lnTo>
                  <a:pt x="2103196" y="359968"/>
                </a:lnTo>
                <a:lnTo>
                  <a:pt x="2065159" y="357619"/>
                </a:lnTo>
                <a:close/>
              </a:path>
              <a:path w="2446654" h="411479">
                <a:moveTo>
                  <a:pt x="2131656" y="361289"/>
                </a:moveTo>
                <a:lnTo>
                  <a:pt x="2131225" y="370814"/>
                </a:lnTo>
                <a:lnTo>
                  <a:pt x="2169287" y="372503"/>
                </a:lnTo>
                <a:lnTo>
                  <a:pt x="2169718" y="362991"/>
                </a:lnTo>
                <a:lnTo>
                  <a:pt x="2131656" y="361289"/>
                </a:lnTo>
                <a:close/>
              </a:path>
              <a:path w="2446654" h="411479">
                <a:moveTo>
                  <a:pt x="2198255" y="364261"/>
                </a:moveTo>
                <a:lnTo>
                  <a:pt x="2197836" y="373773"/>
                </a:lnTo>
                <a:lnTo>
                  <a:pt x="2217801" y="374662"/>
                </a:lnTo>
                <a:lnTo>
                  <a:pt x="2236000" y="375157"/>
                </a:lnTo>
                <a:lnTo>
                  <a:pt x="2236254" y="365632"/>
                </a:lnTo>
                <a:lnTo>
                  <a:pt x="2218105" y="365150"/>
                </a:lnTo>
                <a:lnTo>
                  <a:pt x="2198255" y="364261"/>
                </a:lnTo>
                <a:close/>
              </a:path>
              <a:path w="2446654" h="411479">
                <a:moveTo>
                  <a:pt x="2264816" y="366420"/>
                </a:moveTo>
                <a:lnTo>
                  <a:pt x="2264562" y="375932"/>
                </a:lnTo>
                <a:lnTo>
                  <a:pt x="2302649" y="376974"/>
                </a:lnTo>
                <a:lnTo>
                  <a:pt x="2302903" y="367449"/>
                </a:lnTo>
                <a:lnTo>
                  <a:pt x="2264816" y="366420"/>
                </a:lnTo>
                <a:close/>
              </a:path>
              <a:path w="2446654" h="411479">
                <a:moveTo>
                  <a:pt x="2331466" y="368223"/>
                </a:moveTo>
                <a:lnTo>
                  <a:pt x="2331212" y="377748"/>
                </a:lnTo>
                <a:lnTo>
                  <a:pt x="2369388" y="378104"/>
                </a:lnTo>
                <a:lnTo>
                  <a:pt x="2369477" y="368579"/>
                </a:lnTo>
                <a:lnTo>
                  <a:pt x="2331631" y="368236"/>
                </a:lnTo>
                <a:lnTo>
                  <a:pt x="2331466" y="368223"/>
                </a:lnTo>
                <a:close/>
              </a:path>
              <a:path w="2446654" h="411479">
                <a:moveTo>
                  <a:pt x="2370251" y="335254"/>
                </a:moveTo>
                <a:lnTo>
                  <a:pt x="2369540" y="411441"/>
                </a:lnTo>
                <a:lnTo>
                  <a:pt x="2446096" y="374053"/>
                </a:lnTo>
                <a:lnTo>
                  <a:pt x="2370251" y="335254"/>
                </a:lnTo>
                <a:close/>
              </a:path>
            </a:pathLst>
          </a:custGeom>
          <a:solidFill>
            <a:srgbClr val="4EC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26295" y="1761744"/>
            <a:ext cx="743711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60407" y="2435351"/>
            <a:ext cx="740664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60407" y="3108960"/>
            <a:ext cx="7437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17152" y="3761232"/>
            <a:ext cx="743711" cy="3474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868100" y="4507483"/>
            <a:ext cx="716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Distributor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88332" y="1697228"/>
            <a:ext cx="716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Distributor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15993" y="2572003"/>
            <a:ext cx="716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Distributor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67047" y="3632707"/>
            <a:ext cx="716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Distributor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4520" y="5407355"/>
            <a:ext cx="2896870" cy="76200"/>
          </a:xfrm>
          <a:custGeom>
            <a:avLst/>
            <a:gdLst/>
            <a:ahLst/>
            <a:cxnLst/>
            <a:rect l="l" t="t" r="r" b="b"/>
            <a:pathLst>
              <a:path w="289687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492" y="44449"/>
                </a:lnTo>
                <a:lnTo>
                  <a:pt x="63492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2896870" h="76200">
                <a:moveTo>
                  <a:pt x="2820531" y="0"/>
                </a:moveTo>
                <a:lnTo>
                  <a:pt x="2820531" y="76199"/>
                </a:lnTo>
                <a:lnTo>
                  <a:pt x="2884031" y="44449"/>
                </a:lnTo>
                <a:lnTo>
                  <a:pt x="2833231" y="44449"/>
                </a:lnTo>
                <a:lnTo>
                  <a:pt x="2833231" y="31749"/>
                </a:lnTo>
                <a:lnTo>
                  <a:pt x="2884031" y="31749"/>
                </a:lnTo>
                <a:lnTo>
                  <a:pt x="2820531" y="0"/>
                </a:lnTo>
                <a:close/>
              </a:path>
              <a:path w="2896870" h="76200">
                <a:moveTo>
                  <a:pt x="76200" y="31749"/>
                </a:moveTo>
                <a:lnTo>
                  <a:pt x="63492" y="31749"/>
                </a:lnTo>
                <a:lnTo>
                  <a:pt x="63492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2896870" h="76200">
                <a:moveTo>
                  <a:pt x="2820531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2820531" y="44449"/>
                </a:lnTo>
                <a:lnTo>
                  <a:pt x="2820531" y="31749"/>
                </a:lnTo>
                <a:close/>
              </a:path>
              <a:path w="2896870" h="76200">
                <a:moveTo>
                  <a:pt x="2884031" y="31749"/>
                </a:moveTo>
                <a:lnTo>
                  <a:pt x="2833231" y="31749"/>
                </a:lnTo>
                <a:lnTo>
                  <a:pt x="2833231" y="44449"/>
                </a:lnTo>
                <a:lnTo>
                  <a:pt x="2884031" y="44449"/>
                </a:lnTo>
                <a:lnTo>
                  <a:pt x="2896731" y="38099"/>
                </a:lnTo>
                <a:lnTo>
                  <a:pt x="2884031" y="31749"/>
                </a:lnTo>
                <a:close/>
              </a:path>
            </a:pathLst>
          </a:custGeom>
          <a:solidFill>
            <a:srgbClr val="556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71252" y="5407355"/>
            <a:ext cx="4272280" cy="76200"/>
          </a:xfrm>
          <a:custGeom>
            <a:avLst/>
            <a:gdLst/>
            <a:ahLst/>
            <a:cxnLst/>
            <a:rect l="l" t="t" r="r" b="b"/>
            <a:pathLst>
              <a:path w="427228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4272280" h="76200">
                <a:moveTo>
                  <a:pt x="4195546" y="0"/>
                </a:moveTo>
                <a:lnTo>
                  <a:pt x="4195546" y="76199"/>
                </a:lnTo>
                <a:lnTo>
                  <a:pt x="4259046" y="44449"/>
                </a:lnTo>
                <a:lnTo>
                  <a:pt x="4208233" y="44449"/>
                </a:lnTo>
                <a:lnTo>
                  <a:pt x="4208233" y="31749"/>
                </a:lnTo>
                <a:lnTo>
                  <a:pt x="4259046" y="31749"/>
                </a:lnTo>
                <a:lnTo>
                  <a:pt x="4195546" y="0"/>
                </a:lnTo>
                <a:close/>
              </a:path>
              <a:path w="4272280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4272280" h="76200">
                <a:moveTo>
                  <a:pt x="4195546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4195546" y="44449"/>
                </a:lnTo>
                <a:lnTo>
                  <a:pt x="4195546" y="31749"/>
                </a:lnTo>
                <a:close/>
              </a:path>
              <a:path w="4272280" h="76200">
                <a:moveTo>
                  <a:pt x="4259046" y="31749"/>
                </a:moveTo>
                <a:lnTo>
                  <a:pt x="4208233" y="31749"/>
                </a:lnTo>
                <a:lnTo>
                  <a:pt x="4208233" y="44449"/>
                </a:lnTo>
                <a:lnTo>
                  <a:pt x="4259046" y="44449"/>
                </a:lnTo>
                <a:lnTo>
                  <a:pt x="4271746" y="38099"/>
                </a:lnTo>
                <a:lnTo>
                  <a:pt x="4259046" y="31749"/>
                </a:lnTo>
                <a:close/>
              </a:path>
            </a:pathLst>
          </a:custGeom>
          <a:solidFill>
            <a:srgbClr val="556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40675" y="5405475"/>
            <a:ext cx="3293110" cy="80645"/>
          </a:xfrm>
          <a:custGeom>
            <a:avLst/>
            <a:gdLst/>
            <a:ahLst/>
            <a:cxnLst/>
            <a:rect l="l" t="t" r="r" b="b"/>
            <a:pathLst>
              <a:path w="3293109" h="80645">
                <a:moveTo>
                  <a:pt x="3216304" y="48510"/>
                </a:moveTo>
                <a:lnTo>
                  <a:pt x="3216262" y="80264"/>
                </a:lnTo>
                <a:lnTo>
                  <a:pt x="3279927" y="48526"/>
                </a:lnTo>
                <a:lnTo>
                  <a:pt x="3229025" y="48526"/>
                </a:lnTo>
                <a:lnTo>
                  <a:pt x="3216304" y="48510"/>
                </a:lnTo>
                <a:close/>
              </a:path>
              <a:path w="3293109" h="80645">
                <a:moveTo>
                  <a:pt x="76250" y="0"/>
                </a:moveTo>
                <a:lnTo>
                  <a:pt x="0" y="38011"/>
                </a:lnTo>
                <a:lnTo>
                  <a:pt x="76149" y="76200"/>
                </a:lnTo>
                <a:lnTo>
                  <a:pt x="76191" y="44453"/>
                </a:lnTo>
                <a:lnTo>
                  <a:pt x="63487" y="44437"/>
                </a:lnTo>
                <a:lnTo>
                  <a:pt x="63500" y="31737"/>
                </a:lnTo>
                <a:lnTo>
                  <a:pt x="76208" y="31737"/>
                </a:lnTo>
                <a:lnTo>
                  <a:pt x="76250" y="0"/>
                </a:lnTo>
                <a:close/>
              </a:path>
              <a:path w="3293109" h="80645">
                <a:moveTo>
                  <a:pt x="3216321" y="35810"/>
                </a:moveTo>
                <a:lnTo>
                  <a:pt x="3216304" y="48510"/>
                </a:lnTo>
                <a:lnTo>
                  <a:pt x="3229025" y="48526"/>
                </a:lnTo>
                <a:lnTo>
                  <a:pt x="3229038" y="35826"/>
                </a:lnTo>
                <a:lnTo>
                  <a:pt x="3216321" y="35810"/>
                </a:lnTo>
                <a:close/>
              </a:path>
              <a:path w="3293109" h="80645">
                <a:moveTo>
                  <a:pt x="3216363" y="4064"/>
                </a:moveTo>
                <a:lnTo>
                  <a:pt x="3216321" y="35810"/>
                </a:lnTo>
                <a:lnTo>
                  <a:pt x="3229038" y="35826"/>
                </a:lnTo>
                <a:lnTo>
                  <a:pt x="3229025" y="48526"/>
                </a:lnTo>
                <a:lnTo>
                  <a:pt x="3279927" y="48526"/>
                </a:lnTo>
                <a:lnTo>
                  <a:pt x="3292513" y="42252"/>
                </a:lnTo>
                <a:lnTo>
                  <a:pt x="3216363" y="4064"/>
                </a:lnTo>
                <a:close/>
              </a:path>
              <a:path w="3293109" h="80645">
                <a:moveTo>
                  <a:pt x="76208" y="31753"/>
                </a:moveTo>
                <a:lnTo>
                  <a:pt x="76191" y="44453"/>
                </a:lnTo>
                <a:lnTo>
                  <a:pt x="3216304" y="48510"/>
                </a:lnTo>
                <a:lnTo>
                  <a:pt x="3216321" y="35810"/>
                </a:lnTo>
                <a:lnTo>
                  <a:pt x="76208" y="31753"/>
                </a:lnTo>
                <a:close/>
              </a:path>
              <a:path w="3293109" h="80645">
                <a:moveTo>
                  <a:pt x="63500" y="31737"/>
                </a:moveTo>
                <a:lnTo>
                  <a:pt x="63487" y="44437"/>
                </a:lnTo>
                <a:lnTo>
                  <a:pt x="76191" y="44453"/>
                </a:lnTo>
                <a:lnTo>
                  <a:pt x="76208" y="31753"/>
                </a:lnTo>
                <a:lnTo>
                  <a:pt x="63500" y="31737"/>
                </a:lnTo>
                <a:close/>
              </a:path>
              <a:path w="3293109" h="80645">
                <a:moveTo>
                  <a:pt x="76208" y="31737"/>
                </a:moveTo>
                <a:lnTo>
                  <a:pt x="63500" y="31737"/>
                </a:lnTo>
                <a:lnTo>
                  <a:pt x="76208" y="31753"/>
                </a:lnTo>
                <a:close/>
              </a:path>
            </a:pathLst>
          </a:custGeom>
          <a:solidFill>
            <a:srgbClr val="556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71252" y="5268036"/>
            <a:ext cx="0" cy="354965"/>
          </a:xfrm>
          <a:custGeom>
            <a:avLst/>
            <a:gdLst/>
            <a:ahLst/>
            <a:cxnLst/>
            <a:rect l="l" t="t" r="r" b="b"/>
            <a:pathLst>
              <a:path h="354964">
                <a:moveTo>
                  <a:pt x="0" y="0"/>
                </a:moveTo>
                <a:lnTo>
                  <a:pt x="1" y="354842"/>
                </a:lnTo>
              </a:path>
            </a:pathLst>
          </a:custGeom>
          <a:ln w="12700">
            <a:solidFill>
              <a:srgbClr val="5562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0675" y="5268036"/>
            <a:ext cx="0" cy="354965"/>
          </a:xfrm>
          <a:custGeom>
            <a:avLst/>
            <a:gdLst/>
            <a:ahLst/>
            <a:cxnLst/>
            <a:rect l="l" t="t" r="r" b="b"/>
            <a:pathLst>
              <a:path h="354964">
                <a:moveTo>
                  <a:pt x="0" y="0"/>
                </a:moveTo>
                <a:lnTo>
                  <a:pt x="1" y="354842"/>
                </a:lnTo>
              </a:path>
            </a:pathLst>
          </a:custGeom>
          <a:ln w="12700">
            <a:solidFill>
              <a:srgbClr val="5562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93062" y="5476747"/>
            <a:ext cx="1438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PRIMARY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MOVEMENT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829543" y="2170176"/>
            <a:ext cx="445007" cy="402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63312" y="5473700"/>
            <a:ext cx="1617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Calibri"/>
                <a:cs typeface="Calibri"/>
              </a:rPr>
              <a:t>SECONDARY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MOVEMENT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5661" y="5491988"/>
            <a:ext cx="145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Calibri"/>
                <a:cs typeface="Calibri"/>
              </a:rPr>
              <a:t>DISPATCH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MOVEMENT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009376" y="1286255"/>
            <a:ext cx="448055" cy="402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81359" y="3227832"/>
            <a:ext cx="448055" cy="4023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09376" y="4136135"/>
            <a:ext cx="448055" cy="402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403661" y="4101084"/>
            <a:ext cx="2200910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latin typeface="Calibri Light"/>
                <a:cs typeface="Calibri Light"/>
              </a:rPr>
              <a:t>- </a:t>
            </a:r>
            <a:r>
              <a:rPr sz="1400" b="0" spc="-5" dirty="0">
                <a:latin typeface="Calibri Light"/>
                <a:cs typeface="Calibri Light"/>
              </a:rPr>
              <a:t>Unnecessary</a:t>
            </a:r>
            <a:r>
              <a:rPr sz="1400" b="0" spc="-60" dirty="0">
                <a:latin typeface="Calibri Light"/>
                <a:cs typeface="Calibri Light"/>
              </a:rPr>
              <a:t> </a:t>
            </a:r>
            <a:r>
              <a:rPr sz="1400" b="0" spc="-10" dirty="0">
                <a:latin typeface="Calibri Light"/>
                <a:cs typeface="Calibri Light"/>
              </a:rPr>
              <a:t>stoppages</a:t>
            </a:r>
            <a:endParaRPr sz="14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  <a:tabLst>
                <a:tab pos="285115" algn="l"/>
              </a:tabLst>
            </a:pPr>
            <a:r>
              <a:rPr sz="400" b="0" dirty="0">
                <a:latin typeface="Calibri Light"/>
                <a:cs typeface="Calibri Light"/>
              </a:rPr>
              <a:t>-	</a:t>
            </a:r>
            <a:r>
              <a:rPr sz="1400" b="0" dirty="0">
                <a:latin typeface="Calibri Light"/>
                <a:cs typeface="Calibri Light"/>
              </a:rPr>
              <a:t>- </a:t>
            </a:r>
            <a:r>
              <a:rPr sz="1400" b="0" spc="-10" dirty="0">
                <a:latin typeface="Calibri Light"/>
                <a:cs typeface="Calibri Light"/>
              </a:rPr>
              <a:t>Inefficient route</a:t>
            </a:r>
            <a:r>
              <a:rPr sz="1400" b="0" spc="-70" dirty="0">
                <a:latin typeface="Calibri Light"/>
                <a:cs typeface="Calibri Light"/>
              </a:rPr>
              <a:t> </a:t>
            </a:r>
            <a:r>
              <a:rPr sz="1400" b="0" spc="-5" dirty="0">
                <a:latin typeface="Calibri Light"/>
                <a:cs typeface="Calibri Light"/>
              </a:rPr>
              <a:t>planning</a:t>
            </a:r>
            <a:endParaRPr sz="1400">
              <a:latin typeface="Calibri Light"/>
              <a:cs typeface="Calibri Light"/>
            </a:endParaRPr>
          </a:p>
          <a:p>
            <a:pPr marL="1270" algn="ctr">
              <a:lnSpc>
                <a:spcPct val="100000"/>
              </a:lnSpc>
              <a:spcBef>
                <a:spcPts val="20"/>
              </a:spcBef>
              <a:tabLst>
                <a:tab pos="286385" algn="l"/>
              </a:tabLst>
            </a:pPr>
            <a:r>
              <a:rPr sz="400" b="0" dirty="0">
                <a:latin typeface="Calibri Light"/>
                <a:cs typeface="Calibri Light"/>
              </a:rPr>
              <a:t>-	</a:t>
            </a:r>
            <a:r>
              <a:rPr sz="1400" b="0" dirty="0">
                <a:latin typeface="Calibri Light"/>
                <a:cs typeface="Calibri Light"/>
              </a:rPr>
              <a:t>- </a:t>
            </a:r>
            <a:r>
              <a:rPr sz="1400" b="0" spc="-5" dirty="0">
                <a:latin typeface="Calibri Light"/>
                <a:cs typeface="Calibri Light"/>
              </a:rPr>
              <a:t>No visibility of</a:t>
            </a:r>
            <a:r>
              <a:rPr sz="1400" b="0" spc="-50" dirty="0">
                <a:latin typeface="Calibri Light"/>
                <a:cs typeface="Calibri Light"/>
              </a:rPr>
              <a:t> </a:t>
            </a:r>
            <a:r>
              <a:rPr sz="1400" b="0" spc="-25" dirty="0">
                <a:latin typeface="Calibri Light"/>
                <a:cs typeface="Calibri Light"/>
              </a:rPr>
              <a:t>Trips</a:t>
            </a:r>
            <a:endParaRPr sz="1400">
              <a:latin typeface="Calibri Light"/>
              <a:cs typeface="Calibri Light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  <a:tabLst>
                <a:tab pos="286385" algn="l"/>
              </a:tabLst>
            </a:pPr>
            <a:r>
              <a:rPr sz="400" b="0" dirty="0">
                <a:latin typeface="Calibri Light"/>
                <a:cs typeface="Calibri Light"/>
              </a:rPr>
              <a:t>-	</a:t>
            </a:r>
            <a:r>
              <a:rPr sz="1400" b="0" dirty="0">
                <a:latin typeface="Calibri Light"/>
                <a:cs typeface="Calibri Light"/>
              </a:rPr>
              <a:t>- </a:t>
            </a:r>
            <a:r>
              <a:rPr sz="1400" b="0" spc="-5" dirty="0">
                <a:latin typeface="Calibri Light"/>
                <a:cs typeface="Calibri Light"/>
              </a:rPr>
              <a:t>No sense of</a:t>
            </a:r>
            <a:r>
              <a:rPr sz="1400" b="0" spc="-60" dirty="0">
                <a:latin typeface="Calibri Light"/>
                <a:cs typeface="Calibri Light"/>
              </a:rPr>
              <a:t> </a:t>
            </a:r>
            <a:r>
              <a:rPr sz="1400" b="0" spc="-40" dirty="0">
                <a:latin typeface="Calibri Light"/>
                <a:cs typeface="Calibri Light"/>
              </a:rPr>
              <a:t>ETA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47489" y="5078476"/>
            <a:ext cx="412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0" dirty="0">
                <a:latin typeface="Calibri Light"/>
                <a:cs typeface="Calibri Light"/>
              </a:rPr>
              <a:t>-</a:t>
            </a:r>
            <a:endParaRPr sz="400">
              <a:latin typeface="Calibri Light"/>
              <a:cs typeface="Calibri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33226" y="4951476"/>
            <a:ext cx="16281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latin typeface="Calibri Light"/>
                <a:cs typeface="Calibri Light"/>
              </a:rPr>
              <a:t>- </a:t>
            </a:r>
            <a:r>
              <a:rPr sz="1400" b="0" spc="-5" dirty="0">
                <a:latin typeface="Calibri Light"/>
                <a:cs typeface="Calibri Light"/>
              </a:rPr>
              <a:t>No </a:t>
            </a:r>
            <a:r>
              <a:rPr sz="1200" b="0" spc="-5" dirty="0">
                <a:latin typeface="Calibri Light"/>
                <a:cs typeface="Calibri Light"/>
              </a:rPr>
              <a:t>Sense </a:t>
            </a:r>
            <a:r>
              <a:rPr sz="1400" b="0" spc="-5" dirty="0">
                <a:latin typeface="Calibri Light"/>
                <a:cs typeface="Calibri Light"/>
              </a:rPr>
              <a:t>of</a:t>
            </a:r>
            <a:r>
              <a:rPr sz="1400" b="0" spc="-70" dirty="0">
                <a:latin typeface="Calibri Light"/>
                <a:cs typeface="Calibri Light"/>
              </a:rPr>
              <a:t> </a:t>
            </a:r>
            <a:r>
              <a:rPr sz="1400" b="0" spc="-10" dirty="0">
                <a:latin typeface="Calibri Light"/>
                <a:cs typeface="Calibri Light"/>
              </a:rPr>
              <a:t>Pilferages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78322" y="3488804"/>
            <a:ext cx="270510" cy="665480"/>
          </a:xfrm>
          <a:custGeom>
            <a:avLst/>
            <a:gdLst/>
            <a:ahLst/>
            <a:cxnLst/>
            <a:rect l="l" t="t" r="r" b="b"/>
            <a:pathLst>
              <a:path w="270510" h="665479">
                <a:moveTo>
                  <a:pt x="34925" y="589491"/>
                </a:moveTo>
                <a:lnTo>
                  <a:pt x="23279" y="591842"/>
                </a:lnTo>
                <a:lnTo>
                  <a:pt x="11164" y="600006"/>
                </a:lnTo>
                <a:lnTo>
                  <a:pt x="2995" y="612117"/>
                </a:lnTo>
                <a:lnTo>
                  <a:pt x="0" y="626948"/>
                </a:lnTo>
                <a:lnTo>
                  <a:pt x="2995" y="641779"/>
                </a:lnTo>
                <a:lnTo>
                  <a:pt x="11164" y="653889"/>
                </a:lnTo>
                <a:lnTo>
                  <a:pt x="23279" y="662054"/>
                </a:lnTo>
                <a:lnTo>
                  <a:pt x="38112" y="665048"/>
                </a:lnTo>
                <a:lnTo>
                  <a:pt x="52936" y="662054"/>
                </a:lnTo>
                <a:lnTo>
                  <a:pt x="65043" y="653889"/>
                </a:lnTo>
                <a:lnTo>
                  <a:pt x="73206" y="641779"/>
                </a:lnTo>
                <a:lnTo>
                  <a:pt x="75559" y="630123"/>
                </a:lnTo>
                <a:lnTo>
                  <a:pt x="36347" y="630123"/>
                </a:lnTo>
                <a:lnTo>
                  <a:pt x="34925" y="628700"/>
                </a:lnTo>
                <a:lnTo>
                  <a:pt x="34925" y="589491"/>
                </a:lnTo>
                <a:close/>
              </a:path>
              <a:path w="270510" h="665479">
                <a:moveTo>
                  <a:pt x="38112" y="588848"/>
                </a:moveTo>
                <a:lnTo>
                  <a:pt x="34948" y="589486"/>
                </a:lnTo>
                <a:lnTo>
                  <a:pt x="34925" y="628700"/>
                </a:lnTo>
                <a:lnTo>
                  <a:pt x="36347" y="630123"/>
                </a:lnTo>
                <a:lnTo>
                  <a:pt x="39865" y="630123"/>
                </a:lnTo>
                <a:lnTo>
                  <a:pt x="41275" y="628700"/>
                </a:lnTo>
                <a:lnTo>
                  <a:pt x="41275" y="589486"/>
                </a:lnTo>
                <a:lnTo>
                  <a:pt x="38112" y="588848"/>
                </a:lnTo>
                <a:close/>
              </a:path>
              <a:path w="270510" h="665479">
                <a:moveTo>
                  <a:pt x="41275" y="589486"/>
                </a:moveTo>
                <a:lnTo>
                  <a:pt x="41275" y="628700"/>
                </a:lnTo>
                <a:lnTo>
                  <a:pt x="39865" y="630123"/>
                </a:lnTo>
                <a:lnTo>
                  <a:pt x="75559" y="630123"/>
                </a:lnTo>
                <a:lnTo>
                  <a:pt x="76200" y="626948"/>
                </a:lnTo>
                <a:lnTo>
                  <a:pt x="73206" y="612117"/>
                </a:lnTo>
                <a:lnTo>
                  <a:pt x="65043" y="600006"/>
                </a:lnTo>
                <a:lnTo>
                  <a:pt x="52936" y="591842"/>
                </a:lnTo>
                <a:lnTo>
                  <a:pt x="41275" y="589486"/>
                </a:lnTo>
                <a:close/>
              </a:path>
              <a:path w="270510" h="665479">
                <a:moveTo>
                  <a:pt x="229006" y="310299"/>
                </a:moveTo>
                <a:lnTo>
                  <a:pt x="36347" y="310299"/>
                </a:lnTo>
                <a:lnTo>
                  <a:pt x="34925" y="311721"/>
                </a:lnTo>
                <a:lnTo>
                  <a:pt x="34925" y="589491"/>
                </a:lnTo>
                <a:lnTo>
                  <a:pt x="38112" y="588848"/>
                </a:lnTo>
                <a:lnTo>
                  <a:pt x="41275" y="588848"/>
                </a:lnTo>
                <a:lnTo>
                  <a:pt x="41275" y="316649"/>
                </a:lnTo>
                <a:lnTo>
                  <a:pt x="38112" y="316649"/>
                </a:lnTo>
                <a:lnTo>
                  <a:pt x="41275" y="313474"/>
                </a:lnTo>
                <a:lnTo>
                  <a:pt x="229006" y="313474"/>
                </a:lnTo>
                <a:lnTo>
                  <a:pt x="229006" y="310299"/>
                </a:lnTo>
                <a:close/>
              </a:path>
              <a:path w="270510" h="665479">
                <a:moveTo>
                  <a:pt x="41275" y="588848"/>
                </a:moveTo>
                <a:lnTo>
                  <a:pt x="38112" y="588848"/>
                </a:lnTo>
                <a:lnTo>
                  <a:pt x="41275" y="589486"/>
                </a:lnTo>
                <a:lnTo>
                  <a:pt x="41275" y="588848"/>
                </a:lnTo>
                <a:close/>
              </a:path>
              <a:path w="270510" h="665479">
                <a:moveTo>
                  <a:pt x="41275" y="313474"/>
                </a:moveTo>
                <a:lnTo>
                  <a:pt x="38112" y="316649"/>
                </a:lnTo>
                <a:lnTo>
                  <a:pt x="41275" y="316649"/>
                </a:lnTo>
                <a:lnTo>
                  <a:pt x="41275" y="313474"/>
                </a:lnTo>
                <a:close/>
              </a:path>
              <a:path w="270510" h="665479">
                <a:moveTo>
                  <a:pt x="235356" y="310299"/>
                </a:moveTo>
                <a:lnTo>
                  <a:pt x="232181" y="310299"/>
                </a:lnTo>
                <a:lnTo>
                  <a:pt x="229006" y="313474"/>
                </a:lnTo>
                <a:lnTo>
                  <a:pt x="41275" y="313474"/>
                </a:lnTo>
                <a:lnTo>
                  <a:pt x="41275" y="316649"/>
                </a:lnTo>
                <a:lnTo>
                  <a:pt x="233934" y="316649"/>
                </a:lnTo>
                <a:lnTo>
                  <a:pt x="235356" y="315226"/>
                </a:lnTo>
                <a:lnTo>
                  <a:pt x="235356" y="310299"/>
                </a:lnTo>
                <a:close/>
              </a:path>
              <a:path w="270510" h="665479">
                <a:moveTo>
                  <a:pt x="233934" y="60325"/>
                </a:moveTo>
                <a:lnTo>
                  <a:pt x="230428" y="60325"/>
                </a:lnTo>
                <a:lnTo>
                  <a:pt x="229006" y="61747"/>
                </a:lnTo>
                <a:lnTo>
                  <a:pt x="229006" y="313474"/>
                </a:lnTo>
                <a:lnTo>
                  <a:pt x="232181" y="310299"/>
                </a:lnTo>
                <a:lnTo>
                  <a:pt x="235356" y="310299"/>
                </a:lnTo>
                <a:lnTo>
                  <a:pt x="235356" y="61747"/>
                </a:lnTo>
                <a:lnTo>
                  <a:pt x="233934" y="60325"/>
                </a:lnTo>
                <a:close/>
              </a:path>
              <a:path w="270510" h="665479">
                <a:moveTo>
                  <a:pt x="232181" y="0"/>
                </a:moveTo>
                <a:lnTo>
                  <a:pt x="194081" y="76200"/>
                </a:lnTo>
                <a:lnTo>
                  <a:pt x="229006" y="76200"/>
                </a:lnTo>
                <a:lnTo>
                  <a:pt x="229006" y="61747"/>
                </a:lnTo>
                <a:lnTo>
                  <a:pt x="230428" y="60325"/>
                </a:lnTo>
                <a:lnTo>
                  <a:pt x="262343" y="60325"/>
                </a:lnTo>
                <a:lnTo>
                  <a:pt x="232181" y="0"/>
                </a:lnTo>
                <a:close/>
              </a:path>
              <a:path w="270510" h="665479">
                <a:moveTo>
                  <a:pt x="262343" y="60325"/>
                </a:moveTo>
                <a:lnTo>
                  <a:pt x="233934" y="60325"/>
                </a:lnTo>
                <a:lnTo>
                  <a:pt x="235356" y="61747"/>
                </a:lnTo>
                <a:lnTo>
                  <a:pt x="235356" y="76200"/>
                </a:lnTo>
                <a:lnTo>
                  <a:pt x="270281" y="76200"/>
                </a:lnTo>
                <a:lnTo>
                  <a:pt x="262343" y="60325"/>
                </a:lnTo>
                <a:close/>
              </a:path>
            </a:pathLst>
          </a:custGeom>
          <a:solidFill>
            <a:srgbClr val="556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882727" y="4009644"/>
            <a:ext cx="1600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5" dirty="0">
                <a:latin typeface="Calibri Light"/>
                <a:cs typeface="Calibri Light"/>
              </a:rPr>
              <a:t>Unloading </a:t>
            </a:r>
            <a:r>
              <a:rPr sz="1400" b="0" dirty="0">
                <a:latin typeface="Calibri Light"/>
                <a:cs typeface="Calibri Light"/>
              </a:rPr>
              <a:t>time </a:t>
            </a:r>
            <a:r>
              <a:rPr sz="1400" b="0" spc="-10" dirty="0">
                <a:latin typeface="Calibri Light"/>
                <a:cs typeface="Calibri Light"/>
              </a:rPr>
              <a:t>at</a:t>
            </a:r>
            <a:r>
              <a:rPr sz="1400" b="0" spc="-25" dirty="0">
                <a:latin typeface="Calibri Light"/>
                <a:cs typeface="Calibri Light"/>
              </a:rPr>
              <a:t> </a:t>
            </a:r>
            <a:r>
              <a:rPr sz="1400" b="0" spc="-5" dirty="0">
                <a:latin typeface="Calibri Light"/>
                <a:cs typeface="Calibri Light"/>
              </a:rPr>
              <a:t>Plant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51991" y="3613810"/>
            <a:ext cx="76200" cy="443230"/>
          </a:xfrm>
          <a:custGeom>
            <a:avLst/>
            <a:gdLst/>
            <a:ahLst/>
            <a:cxnLst/>
            <a:rect l="l" t="t" r="r" b="b"/>
            <a:pathLst>
              <a:path w="76200" h="443229">
                <a:moveTo>
                  <a:pt x="34925" y="367505"/>
                </a:moveTo>
                <a:lnTo>
                  <a:pt x="23268" y="369858"/>
                </a:lnTo>
                <a:lnTo>
                  <a:pt x="11158" y="378023"/>
                </a:lnTo>
                <a:lnTo>
                  <a:pt x="2993" y="390133"/>
                </a:lnTo>
                <a:lnTo>
                  <a:pt x="0" y="404964"/>
                </a:lnTo>
                <a:lnTo>
                  <a:pt x="2993" y="419795"/>
                </a:lnTo>
                <a:lnTo>
                  <a:pt x="11158" y="431906"/>
                </a:lnTo>
                <a:lnTo>
                  <a:pt x="23268" y="440071"/>
                </a:lnTo>
                <a:lnTo>
                  <a:pt x="38100" y="443064"/>
                </a:lnTo>
                <a:lnTo>
                  <a:pt x="52931" y="440071"/>
                </a:lnTo>
                <a:lnTo>
                  <a:pt x="65041" y="431906"/>
                </a:lnTo>
                <a:lnTo>
                  <a:pt x="73206" y="419795"/>
                </a:lnTo>
                <a:lnTo>
                  <a:pt x="75559" y="408139"/>
                </a:lnTo>
                <a:lnTo>
                  <a:pt x="36347" y="408139"/>
                </a:lnTo>
                <a:lnTo>
                  <a:pt x="34925" y="406717"/>
                </a:lnTo>
                <a:lnTo>
                  <a:pt x="34925" y="367505"/>
                </a:lnTo>
                <a:close/>
              </a:path>
              <a:path w="76200" h="443229">
                <a:moveTo>
                  <a:pt x="38100" y="366864"/>
                </a:moveTo>
                <a:lnTo>
                  <a:pt x="34925" y="367505"/>
                </a:lnTo>
                <a:lnTo>
                  <a:pt x="34925" y="406717"/>
                </a:lnTo>
                <a:lnTo>
                  <a:pt x="36347" y="408139"/>
                </a:lnTo>
                <a:lnTo>
                  <a:pt x="39852" y="408139"/>
                </a:lnTo>
                <a:lnTo>
                  <a:pt x="41275" y="406717"/>
                </a:lnTo>
                <a:lnTo>
                  <a:pt x="41275" y="367505"/>
                </a:lnTo>
                <a:lnTo>
                  <a:pt x="38100" y="366864"/>
                </a:lnTo>
                <a:close/>
              </a:path>
              <a:path w="76200" h="443229">
                <a:moveTo>
                  <a:pt x="41275" y="367505"/>
                </a:moveTo>
                <a:lnTo>
                  <a:pt x="41275" y="406717"/>
                </a:lnTo>
                <a:lnTo>
                  <a:pt x="39852" y="408139"/>
                </a:lnTo>
                <a:lnTo>
                  <a:pt x="75559" y="408139"/>
                </a:lnTo>
                <a:lnTo>
                  <a:pt x="76200" y="404964"/>
                </a:lnTo>
                <a:lnTo>
                  <a:pt x="73206" y="390133"/>
                </a:lnTo>
                <a:lnTo>
                  <a:pt x="65041" y="378023"/>
                </a:lnTo>
                <a:lnTo>
                  <a:pt x="52931" y="369858"/>
                </a:lnTo>
                <a:lnTo>
                  <a:pt x="41275" y="367505"/>
                </a:lnTo>
                <a:close/>
              </a:path>
              <a:path w="76200" h="443229">
                <a:moveTo>
                  <a:pt x="34925" y="204228"/>
                </a:moveTo>
                <a:lnTo>
                  <a:pt x="34925" y="367505"/>
                </a:lnTo>
                <a:lnTo>
                  <a:pt x="38100" y="366864"/>
                </a:lnTo>
                <a:lnTo>
                  <a:pt x="41275" y="366864"/>
                </a:lnTo>
                <a:lnTo>
                  <a:pt x="41275" y="205651"/>
                </a:lnTo>
                <a:lnTo>
                  <a:pt x="36347" y="205651"/>
                </a:lnTo>
                <a:lnTo>
                  <a:pt x="34925" y="204228"/>
                </a:lnTo>
                <a:close/>
              </a:path>
              <a:path w="76200" h="443229">
                <a:moveTo>
                  <a:pt x="41275" y="366864"/>
                </a:moveTo>
                <a:lnTo>
                  <a:pt x="38100" y="366864"/>
                </a:lnTo>
                <a:lnTo>
                  <a:pt x="41275" y="367505"/>
                </a:lnTo>
                <a:lnTo>
                  <a:pt x="41275" y="366864"/>
                </a:lnTo>
                <a:close/>
              </a:path>
              <a:path w="76200" h="443229">
                <a:moveTo>
                  <a:pt x="34925" y="202476"/>
                </a:moveTo>
                <a:lnTo>
                  <a:pt x="34925" y="204228"/>
                </a:lnTo>
                <a:lnTo>
                  <a:pt x="36347" y="205651"/>
                </a:lnTo>
                <a:lnTo>
                  <a:pt x="38100" y="205651"/>
                </a:lnTo>
                <a:lnTo>
                  <a:pt x="34925" y="202476"/>
                </a:lnTo>
                <a:close/>
              </a:path>
              <a:path w="76200" h="443229">
                <a:moveTo>
                  <a:pt x="39852" y="60324"/>
                </a:moveTo>
                <a:lnTo>
                  <a:pt x="36347" y="60324"/>
                </a:lnTo>
                <a:lnTo>
                  <a:pt x="34925" y="61747"/>
                </a:lnTo>
                <a:lnTo>
                  <a:pt x="34925" y="202476"/>
                </a:lnTo>
                <a:lnTo>
                  <a:pt x="38100" y="205651"/>
                </a:lnTo>
                <a:lnTo>
                  <a:pt x="41275" y="205651"/>
                </a:lnTo>
                <a:lnTo>
                  <a:pt x="41275" y="202476"/>
                </a:lnTo>
                <a:lnTo>
                  <a:pt x="38100" y="199301"/>
                </a:lnTo>
                <a:lnTo>
                  <a:pt x="41275" y="199301"/>
                </a:lnTo>
                <a:lnTo>
                  <a:pt x="41275" y="61747"/>
                </a:lnTo>
                <a:lnTo>
                  <a:pt x="39852" y="60324"/>
                </a:lnTo>
                <a:close/>
              </a:path>
              <a:path w="76200" h="443229">
                <a:moveTo>
                  <a:pt x="39852" y="199301"/>
                </a:moveTo>
                <a:lnTo>
                  <a:pt x="38100" y="199301"/>
                </a:lnTo>
                <a:lnTo>
                  <a:pt x="41275" y="202476"/>
                </a:lnTo>
                <a:lnTo>
                  <a:pt x="41275" y="200723"/>
                </a:lnTo>
                <a:lnTo>
                  <a:pt x="39852" y="199301"/>
                </a:lnTo>
                <a:close/>
              </a:path>
              <a:path w="76200" h="443229">
                <a:moveTo>
                  <a:pt x="41275" y="199301"/>
                </a:moveTo>
                <a:lnTo>
                  <a:pt x="39852" y="199301"/>
                </a:lnTo>
                <a:lnTo>
                  <a:pt x="41275" y="200723"/>
                </a:lnTo>
                <a:lnTo>
                  <a:pt x="41275" y="199301"/>
                </a:lnTo>
                <a:close/>
              </a:path>
              <a:path w="76200" h="443229">
                <a:moveTo>
                  <a:pt x="38100" y="0"/>
                </a:moveTo>
                <a:lnTo>
                  <a:pt x="0" y="76199"/>
                </a:lnTo>
                <a:lnTo>
                  <a:pt x="34925" y="76199"/>
                </a:lnTo>
                <a:lnTo>
                  <a:pt x="34925" y="61747"/>
                </a:lnTo>
                <a:lnTo>
                  <a:pt x="36347" y="60324"/>
                </a:lnTo>
                <a:lnTo>
                  <a:pt x="68262" y="60324"/>
                </a:lnTo>
                <a:lnTo>
                  <a:pt x="38100" y="0"/>
                </a:lnTo>
                <a:close/>
              </a:path>
              <a:path w="76200" h="443229">
                <a:moveTo>
                  <a:pt x="68262" y="60324"/>
                </a:moveTo>
                <a:lnTo>
                  <a:pt x="39852" y="60324"/>
                </a:lnTo>
                <a:lnTo>
                  <a:pt x="41275" y="61747"/>
                </a:lnTo>
                <a:lnTo>
                  <a:pt x="41275" y="76199"/>
                </a:lnTo>
                <a:lnTo>
                  <a:pt x="76200" y="76199"/>
                </a:lnTo>
                <a:lnTo>
                  <a:pt x="68262" y="60324"/>
                </a:lnTo>
                <a:close/>
              </a:path>
            </a:pathLst>
          </a:custGeom>
          <a:solidFill>
            <a:srgbClr val="556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ADD155-84F8-4B9A-97E8-6508EF3ABAF1}"/>
              </a:ext>
            </a:extLst>
          </p:cNvPr>
          <p:cNvSpPr/>
          <p:nvPr/>
        </p:nvSpPr>
        <p:spPr>
          <a:xfrm>
            <a:off x="10744200" y="6204953"/>
            <a:ext cx="1295705" cy="307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095500E-46ED-4091-B306-2FDB4992EB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851" y="5776767"/>
            <a:ext cx="931364" cy="9313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D043B5F-37CB-42DA-A48F-6C084024592D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50424"/>
            <a:ext cx="12192000" cy="307975"/>
          </a:xfrm>
          <a:custGeom>
            <a:avLst/>
            <a:gdLst/>
            <a:ahLst/>
            <a:cxnLst/>
            <a:rect l="l" t="t" r="r" b="b"/>
            <a:pathLst>
              <a:path w="12192000" h="307975">
                <a:moveTo>
                  <a:pt x="0" y="0"/>
                </a:moveTo>
                <a:lnTo>
                  <a:pt x="12192000" y="0"/>
                </a:lnTo>
                <a:lnTo>
                  <a:pt x="12192000" y="307574"/>
                </a:lnTo>
                <a:lnTo>
                  <a:pt x="0" y="30757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279" y="840460"/>
            <a:ext cx="11550015" cy="0"/>
          </a:xfrm>
          <a:custGeom>
            <a:avLst/>
            <a:gdLst/>
            <a:ahLst/>
            <a:cxnLst/>
            <a:rect l="l" t="t" r="r" b="b"/>
            <a:pathLst>
              <a:path w="11550015">
                <a:moveTo>
                  <a:pt x="0" y="0"/>
                </a:moveTo>
                <a:lnTo>
                  <a:pt x="11549406" y="1"/>
                </a:lnTo>
              </a:path>
            </a:pathLst>
          </a:custGeom>
          <a:ln w="9525">
            <a:solidFill>
              <a:srgbClr val="1F6E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494" y="178309"/>
            <a:ext cx="95808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Need </a:t>
            </a:r>
            <a:r>
              <a:rPr dirty="0">
                <a:solidFill>
                  <a:srgbClr val="000000"/>
                </a:solidFill>
              </a:rPr>
              <a:t>for </a:t>
            </a:r>
            <a:r>
              <a:rPr spc="-60" dirty="0">
                <a:solidFill>
                  <a:srgbClr val="000000"/>
                </a:solidFill>
              </a:rPr>
              <a:t>Tracking </a:t>
            </a:r>
            <a:r>
              <a:rPr dirty="0">
                <a:solidFill>
                  <a:srgbClr val="000000"/>
                </a:solidFill>
              </a:rPr>
              <a:t>| </a:t>
            </a:r>
            <a:r>
              <a:rPr spc="-5" dirty="0">
                <a:solidFill>
                  <a:schemeClr val="tx2"/>
                </a:solidFill>
              </a:rPr>
              <a:t>Primary </a:t>
            </a:r>
            <a:r>
              <a:rPr dirty="0">
                <a:solidFill>
                  <a:schemeClr val="tx2"/>
                </a:solidFill>
              </a:rPr>
              <a:t>&amp; </a:t>
            </a:r>
            <a:r>
              <a:rPr spc="-5" dirty="0">
                <a:solidFill>
                  <a:schemeClr val="tx2"/>
                </a:solidFill>
              </a:rPr>
              <a:t>Dispatch</a:t>
            </a:r>
            <a:r>
              <a:rPr spc="-15" dirty="0">
                <a:solidFill>
                  <a:schemeClr val="tx2"/>
                </a:solidFill>
              </a:rPr>
              <a:t> </a:t>
            </a:r>
            <a:r>
              <a:rPr spc="-5" dirty="0">
                <a:solidFill>
                  <a:schemeClr val="tx2"/>
                </a:solidFill>
              </a:rPr>
              <a:t>Movement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4756" y="1783587"/>
            <a:ext cx="37668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"/>
              </a:spcBef>
              <a:buSzPct val="75000"/>
              <a:buChar char="●"/>
              <a:tabLst>
                <a:tab pos="316865" algn="l"/>
                <a:tab pos="317500" algn="l"/>
                <a:tab pos="1151890" algn="l"/>
                <a:tab pos="1731645" algn="l"/>
                <a:tab pos="2096135" algn="l"/>
                <a:tab pos="3122295" algn="l"/>
              </a:tabLst>
            </a:pPr>
            <a:r>
              <a:rPr sz="1600" spc="-15" dirty="0">
                <a:latin typeface="Calibri"/>
                <a:cs typeface="Calibri"/>
              </a:rPr>
              <a:t>Waiting	</a:t>
            </a:r>
            <a:r>
              <a:rPr sz="1600" spc="-5" dirty="0">
                <a:latin typeface="Calibri"/>
                <a:cs typeface="Calibri"/>
              </a:rPr>
              <a:t>time	</a:t>
            </a:r>
            <a:r>
              <a:rPr sz="1600" spc="-10" dirty="0">
                <a:latin typeface="Calibri"/>
                <a:cs typeface="Calibri"/>
              </a:rPr>
              <a:t>at	</a:t>
            </a:r>
            <a:r>
              <a:rPr sz="1600" spc="-5" dirty="0">
                <a:latin typeface="Calibri"/>
                <a:cs typeface="Calibri"/>
              </a:rPr>
              <a:t>Collection	</a:t>
            </a:r>
            <a:r>
              <a:rPr sz="1600" spc="-10" dirty="0">
                <a:latin typeface="Calibri"/>
                <a:cs typeface="Calibri"/>
              </a:rPr>
              <a:t>Centre/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9556" y="2024379"/>
            <a:ext cx="104584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Distributors.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4756" y="2265171"/>
            <a:ext cx="3766820" cy="27076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7500" marR="5080" indent="-304800" algn="just">
              <a:lnSpc>
                <a:spcPct val="100800"/>
              </a:lnSpc>
              <a:spcBef>
                <a:spcPts val="85"/>
              </a:spcBef>
              <a:buSzPct val="75000"/>
              <a:buChar char="●"/>
              <a:tabLst>
                <a:tab pos="317500" algn="l"/>
              </a:tabLst>
            </a:pPr>
            <a:r>
              <a:rPr sz="1600" spc="-10" dirty="0">
                <a:latin typeface="Calibri"/>
                <a:cs typeface="Calibri"/>
              </a:rPr>
              <a:t>Comparative Analysis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In Time/Out  Time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15" dirty="0">
                <a:latin typeface="Calibri"/>
                <a:cs typeface="Calibri"/>
              </a:rPr>
              <a:t>Vehicles against </a:t>
            </a:r>
            <a:r>
              <a:rPr sz="1600" spc="-5" dirty="0">
                <a:latin typeface="Calibri"/>
                <a:cs typeface="Calibri"/>
              </a:rPr>
              <a:t>the Daily </a:t>
            </a:r>
            <a:r>
              <a:rPr sz="1600" spc="-30" dirty="0">
                <a:latin typeface="Calibri"/>
                <a:cs typeface="Calibri"/>
              </a:rPr>
              <a:t>Target  </a:t>
            </a:r>
            <a:r>
              <a:rPr sz="1600" spc="-5" dirty="0">
                <a:latin typeface="Calibri"/>
                <a:cs typeface="Calibri"/>
              </a:rPr>
              <a:t>Times </a:t>
            </a:r>
            <a:r>
              <a:rPr sz="1600" spc="-10" dirty="0"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each Collection </a:t>
            </a:r>
            <a:r>
              <a:rPr sz="1600" spc="-10" dirty="0">
                <a:latin typeface="Calibri"/>
                <a:cs typeface="Calibri"/>
              </a:rPr>
              <a:t>Centre/  </a:t>
            </a:r>
            <a:r>
              <a:rPr sz="1600" spc="-20" dirty="0">
                <a:latin typeface="Calibri"/>
                <a:cs typeface="Calibri"/>
              </a:rPr>
              <a:t>Distributor.</a:t>
            </a:r>
            <a:endParaRPr sz="1600">
              <a:latin typeface="Calibri"/>
              <a:cs typeface="Calibri"/>
            </a:endParaRPr>
          </a:p>
          <a:p>
            <a:pPr marL="317500" marR="5080" indent="-304800" algn="just">
              <a:lnSpc>
                <a:spcPts val="1900"/>
              </a:lnSpc>
              <a:spcBef>
                <a:spcPts val="55"/>
              </a:spcBef>
              <a:buSzPct val="75000"/>
              <a:buChar char="●"/>
              <a:tabLst>
                <a:tab pos="317500" algn="l"/>
              </a:tabLst>
            </a:pPr>
            <a:r>
              <a:rPr sz="1600" spc="-5" dirty="0">
                <a:latin typeface="Calibri"/>
                <a:cs typeface="Calibri"/>
              </a:rPr>
              <a:t>Alerts </a:t>
            </a:r>
            <a:r>
              <a:rPr sz="1600" spc="-10" dirty="0"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vehicle entry and </a:t>
            </a:r>
            <a:r>
              <a:rPr sz="1600" spc="-10" dirty="0">
                <a:latin typeface="Calibri"/>
                <a:cs typeface="Calibri"/>
              </a:rPr>
              <a:t>exit at </a:t>
            </a:r>
            <a:r>
              <a:rPr sz="1600" spc="-5" dirty="0">
                <a:latin typeface="Calibri"/>
                <a:cs typeface="Calibri"/>
              </a:rPr>
              <a:t>each  Milk </a:t>
            </a:r>
            <a:r>
              <a:rPr sz="1600" spc="-10" dirty="0">
                <a:latin typeface="Calibri"/>
                <a:cs typeface="Calibri"/>
              </a:rPr>
              <a:t>Chilling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Centre.</a:t>
            </a:r>
            <a:endParaRPr sz="1600">
              <a:latin typeface="Calibri"/>
              <a:cs typeface="Calibri"/>
            </a:endParaRPr>
          </a:p>
          <a:p>
            <a:pPr marL="317500" marR="5080" indent="-304800" algn="just">
              <a:lnSpc>
                <a:spcPct val="99400"/>
              </a:lnSpc>
              <a:spcBef>
                <a:spcPts val="20"/>
              </a:spcBef>
              <a:buSzPct val="75000"/>
              <a:buChar char="●"/>
              <a:tabLst>
                <a:tab pos="317500" algn="l"/>
              </a:tabLst>
            </a:pPr>
            <a:r>
              <a:rPr sz="1600" spc="-10" dirty="0">
                <a:latin typeface="Calibri"/>
                <a:cs typeface="Calibri"/>
              </a:rPr>
              <a:t>Automated </a:t>
            </a:r>
            <a:r>
              <a:rPr sz="1600" spc="-5" dirty="0">
                <a:latin typeface="Calibri"/>
                <a:cs typeface="Calibri"/>
              </a:rPr>
              <a:t>trip based monitoring</a:t>
            </a:r>
            <a:r>
              <a:rPr sz="1600" spc="2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along  </a:t>
            </a:r>
            <a:r>
              <a:rPr sz="1600" dirty="0">
                <a:latin typeface="Calibri"/>
                <a:cs typeface="Calibri"/>
              </a:rPr>
              <a:t>with </a:t>
            </a:r>
            <a:r>
              <a:rPr sz="1600" spc="-10" dirty="0">
                <a:latin typeface="Calibri"/>
                <a:cs typeface="Calibri"/>
              </a:rPr>
              <a:t>predictive </a:t>
            </a:r>
            <a:r>
              <a:rPr sz="1600" spc="-30" dirty="0">
                <a:latin typeface="Calibri"/>
                <a:cs typeface="Calibri"/>
              </a:rPr>
              <a:t>ETA, </a:t>
            </a:r>
            <a:r>
              <a:rPr sz="1600" spc="-10" dirty="0">
                <a:latin typeface="Calibri"/>
                <a:cs typeface="Calibri"/>
              </a:rPr>
              <a:t>total Kms </a:t>
            </a:r>
            <a:r>
              <a:rPr sz="1600" spc="-5" dirty="0">
                <a:latin typeface="Calibri"/>
                <a:cs typeface="Calibri"/>
              </a:rPr>
              <a:t>driven  during the trip and </a:t>
            </a:r>
            <a:r>
              <a:rPr sz="1600" spc="-10" dirty="0">
                <a:latin typeface="Calibri"/>
                <a:cs typeface="Calibri"/>
              </a:rPr>
              <a:t>unwanted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stoppages.</a:t>
            </a:r>
            <a:endParaRPr sz="1600">
              <a:latin typeface="Calibri"/>
              <a:cs typeface="Calibri"/>
            </a:endParaRPr>
          </a:p>
          <a:p>
            <a:pPr marL="317500" indent="-304800">
              <a:lnSpc>
                <a:spcPts val="1885"/>
              </a:lnSpc>
              <a:buSzPct val="75000"/>
              <a:buChar char="●"/>
              <a:tabLst>
                <a:tab pos="316865" algn="l"/>
                <a:tab pos="317500" algn="l"/>
              </a:tabLst>
            </a:pPr>
            <a:r>
              <a:rPr sz="1600" spc="-10" dirty="0">
                <a:latin typeface="Calibri"/>
                <a:cs typeface="Calibri"/>
              </a:rPr>
              <a:t>Route </a:t>
            </a:r>
            <a:r>
              <a:rPr sz="1600" spc="-5" dirty="0">
                <a:latin typeface="Calibri"/>
                <a:cs typeface="Calibri"/>
              </a:rPr>
              <a:t>Deviation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Alerts.</a:t>
            </a:r>
            <a:endParaRPr sz="1600">
              <a:latin typeface="Calibri"/>
              <a:cs typeface="Calibri"/>
            </a:endParaRPr>
          </a:p>
          <a:p>
            <a:pPr marL="317500" indent="-304800">
              <a:lnSpc>
                <a:spcPts val="1910"/>
              </a:lnSpc>
              <a:buSzPct val="75000"/>
              <a:buChar char="●"/>
              <a:tabLst>
                <a:tab pos="316865" algn="l"/>
                <a:tab pos="317500" algn="l"/>
              </a:tabLst>
            </a:pPr>
            <a:r>
              <a:rPr sz="1600" spc="-5" dirty="0">
                <a:latin typeface="Calibri"/>
                <a:cs typeface="Calibri"/>
              </a:rPr>
              <a:t>Monthly Billing is </a:t>
            </a:r>
            <a:r>
              <a:rPr sz="1600" spc="-10" dirty="0">
                <a:latin typeface="Calibri"/>
                <a:cs typeface="Calibri"/>
              </a:rPr>
              <a:t>reconciled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depending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29556" y="4956555"/>
            <a:ext cx="3461385" cy="754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0"/>
              </a:spcBef>
            </a:pPr>
            <a:r>
              <a:rPr sz="1600" dirty="0">
                <a:latin typeface="Calibri"/>
                <a:cs typeface="Calibri"/>
              </a:rPr>
              <a:t>on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total usage (total distance  travelled </a:t>
            </a:r>
            <a:r>
              <a:rPr sz="1600" spc="-5" dirty="0">
                <a:latin typeface="Calibri"/>
                <a:cs typeface="Calibri"/>
              </a:rPr>
              <a:t>during duty)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the vehicles  coming </a:t>
            </a:r>
            <a:r>
              <a:rPr sz="1600" spc="-10" dirty="0">
                <a:latin typeface="Calibri"/>
                <a:cs typeface="Calibri"/>
              </a:rPr>
              <a:t>from </a:t>
            </a:r>
            <a:r>
              <a:rPr sz="1600" spc="-5" dirty="0">
                <a:latin typeface="Calibri"/>
                <a:cs typeface="Calibri"/>
              </a:rPr>
              <a:t>the daily trip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report.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0499" y="1931923"/>
            <a:ext cx="415290" cy="2057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85725" marR="5080" indent="-73025">
              <a:lnSpc>
                <a:spcPts val="700"/>
              </a:lnSpc>
              <a:spcBef>
                <a:spcPts val="140"/>
              </a:spcBef>
            </a:pPr>
            <a:r>
              <a:rPr sz="600" b="1" spc="-10" dirty="0">
                <a:latin typeface="Calibri"/>
                <a:cs typeface="Calibri"/>
              </a:rPr>
              <a:t>CO</a:t>
            </a:r>
            <a:r>
              <a:rPr sz="600" b="1" spc="-5" dirty="0">
                <a:latin typeface="Calibri"/>
                <a:cs typeface="Calibri"/>
              </a:rPr>
              <a:t>LL</a:t>
            </a:r>
            <a:r>
              <a:rPr sz="600" b="1" spc="-10" dirty="0">
                <a:latin typeface="Calibri"/>
                <a:cs typeface="Calibri"/>
              </a:rPr>
              <a:t>EC</a:t>
            </a:r>
            <a:r>
              <a:rPr sz="600" b="1" dirty="0">
                <a:latin typeface="Calibri"/>
                <a:cs typeface="Calibri"/>
              </a:rPr>
              <a:t>TI</a:t>
            </a:r>
            <a:r>
              <a:rPr sz="600" b="1" spc="-10" dirty="0">
                <a:latin typeface="Calibri"/>
                <a:cs typeface="Calibri"/>
              </a:rPr>
              <a:t>O</a:t>
            </a:r>
            <a:r>
              <a:rPr sz="600" b="1" dirty="0">
                <a:latin typeface="Calibri"/>
                <a:cs typeface="Calibri"/>
              </a:rPr>
              <a:t>N  </a:t>
            </a:r>
            <a:r>
              <a:rPr sz="600" b="1" spc="-5" dirty="0">
                <a:latin typeface="Calibri"/>
                <a:cs typeface="Calibri"/>
              </a:rPr>
              <a:t>CENTRE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5907" y="1605788"/>
            <a:ext cx="415290" cy="2057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85725" marR="5080" indent="-73025">
              <a:lnSpc>
                <a:spcPts val="700"/>
              </a:lnSpc>
              <a:spcBef>
                <a:spcPts val="140"/>
              </a:spcBef>
            </a:pPr>
            <a:r>
              <a:rPr sz="600" b="1" spc="-10" dirty="0">
                <a:latin typeface="Calibri"/>
                <a:cs typeface="Calibri"/>
              </a:rPr>
              <a:t>CO</a:t>
            </a:r>
            <a:r>
              <a:rPr sz="600" b="1" spc="-5" dirty="0">
                <a:latin typeface="Calibri"/>
                <a:cs typeface="Calibri"/>
              </a:rPr>
              <a:t>LL</a:t>
            </a:r>
            <a:r>
              <a:rPr sz="600" b="1" spc="-10" dirty="0">
                <a:latin typeface="Calibri"/>
                <a:cs typeface="Calibri"/>
              </a:rPr>
              <a:t>EC</a:t>
            </a:r>
            <a:r>
              <a:rPr sz="600" b="1" dirty="0">
                <a:latin typeface="Calibri"/>
                <a:cs typeface="Calibri"/>
              </a:rPr>
              <a:t>TI</a:t>
            </a:r>
            <a:r>
              <a:rPr sz="600" b="1" spc="-10" dirty="0">
                <a:latin typeface="Calibri"/>
                <a:cs typeface="Calibri"/>
              </a:rPr>
              <a:t>O</a:t>
            </a:r>
            <a:r>
              <a:rPr sz="600" b="1" dirty="0">
                <a:latin typeface="Calibri"/>
                <a:cs typeface="Calibri"/>
              </a:rPr>
              <a:t>N  </a:t>
            </a:r>
            <a:r>
              <a:rPr sz="600" b="1" spc="-5" dirty="0">
                <a:latin typeface="Calibri"/>
                <a:cs typeface="Calibri"/>
              </a:rPr>
              <a:t>CENTRE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9550" y="2535428"/>
            <a:ext cx="415290" cy="2057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85725" marR="5080" indent="-73025">
              <a:lnSpc>
                <a:spcPts val="700"/>
              </a:lnSpc>
              <a:spcBef>
                <a:spcPts val="140"/>
              </a:spcBef>
            </a:pPr>
            <a:r>
              <a:rPr sz="600" b="1" spc="-10" dirty="0">
                <a:latin typeface="Calibri"/>
                <a:cs typeface="Calibri"/>
              </a:rPr>
              <a:t>CO</a:t>
            </a:r>
            <a:r>
              <a:rPr sz="600" b="1" spc="-5" dirty="0">
                <a:latin typeface="Calibri"/>
                <a:cs typeface="Calibri"/>
              </a:rPr>
              <a:t>LL</a:t>
            </a:r>
            <a:r>
              <a:rPr sz="600" b="1" spc="-10" dirty="0">
                <a:latin typeface="Calibri"/>
                <a:cs typeface="Calibri"/>
              </a:rPr>
              <a:t>EC</a:t>
            </a:r>
            <a:r>
              <a:rPr sz="600" b="1" dirty="0">
                <a:latin typeface="Calibri"/>
                <a:cs typeface="Calibri"/>
              </a:rPr>
              <a:t>TI</a:t>
            </a:r>
            <a:r>
              <a:rPr sz="600" b="1" spc="-10" dirty="0">
                <a:latin typeface="Calibri"/>
                <a:cs typeface="Calibri"/>
              </a:rPr>
              <a:t>O</a:t>
            </a:r>
            <a:r>
              <a:rPr sz="600" b="1" dirty="0">
                <a:latin typeface="Calibri"/>
                <a:cs typeface="Calibri"/>
              </a:rPr>
              <a:t>N  </a:t>
            </a:r>
            <a:r>
              <a:rPr sz="600" b="1" spc="-5" dirty="0">
                <a:latin typeface="Calibri"/>
                <a:cs typeface="Calibri"/>
              </a:rPr>
              <a:t>CENTRE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8391" y="4818379"/>
            <a:ext cx="415290" cy="2057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85725" marR="5080" indent="-73025">
              <a:lnSpc>
                <a:spcPts val="700"/>
              </a:lnSpc>
              <a:spcBef>
                <a:spcPts val="140"/>
              </a:spcBef>
            </a:pPr>
            <a:r>
              <a:rPr sz="600" b="1" spc="-10" dirty="0">
                <a:latin typeface="Calibri"/>
                <a:cs typeface="Calibri"/>
              </a:rPr>
              <a:t>CO</a:t>
            </a:r>
            <a:r>
              <a:rPr sz="600" b="1" spc="-5" dirty="0">
                <a:latin typeface="Calibri"/>
                <a:cs typeface="Calibri"/>
              </a:rPr>
              <a:t>LL</a:t>
            </a:r>
            <a:r>
              <a:rPr sz="600" b="1" spc="-10" dirty="0">
                <a:latin typeface="Calibri"/>
                <a:cs typeface="Calibri"/>
              </a:rPr>
              <a:t>EC</a:t>
            </a:r>
            <a:r>
              <a:rPr sz="600" b="1" dirty="0">
                <a:latin typeface="Calibri"/>
                <a:cs typeface="Calibri"/>
              </a:rPr>
              <a:t>TI</a:t>
            </a:r>
            <a:r>
              <a:rPr sz="600" b="1" spc="-10" dirty="0">
                <a:latin typeface="Calibri"/>
                <a:cs typeface="Calibri"/>
              </a:rPr>
              <a:t>O</a:t>
            </a:r>
            <a:r>
              <a:rPr sz="600" b="1" dirty="0">
                <a:latin typeface="Calibri"/>
                <a:cs typeface="Calibri"/>
              </a:rPr>
              <a:t>N  </a:t>
            </a:r>
            <a:r>
              <a:rPr sz="600" b="1" spc="-5" dirty="0">
                <a:latin typeface="Calibri"/>
                <a:cs typeface="Calibri"/>
              </a:rPr>
              <a:t>CENTRE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36747" y="4559300"/>
            <a:ext cx="415290" cy="2057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85725" marR="5080" indent="-73025">
              <a:lnSpc>
                <a:spcPts val="700"/>
              </a:lnSpc>
              <a:spcBef>
                <a:spcPts val="140"/>
              </a:spcBef>
            </a:pPr>
            <a:r>
              <a:rPr sz="600" b="1" spc="-10" dirty="0">
                <a:latin typeface="Calibri"/>
                <a:cs typeface="Calibri"/>
              </a:rPr>
              <a:t>CO</a:t>
            </a:r>
            <a:r>
              <a:rPr sz="600" b="1" spc="-5" dirty="0">
                <a:latin typeface="Calibri"/>
                <a:cs typeface="Calibri"/>
              </a:rPr>
              <a:t>LL</a:t>
            </a:r>
            <a:r>
              <a:rPr sz="600" b="1" spc="-10" dirty="0">
                <a:latin typeface="Calibri"/>
                <a:cs typeface="Calibri"/>
              </a:rPr>
              <a:t>EC</a:t>
            </a:r>
            <a:r>
              <a:rPr sz="600" b="1" dirty="0">
                <a:latin typeface="Calibri"/>
                <a:cs typeface="Calibri"/>
              </a:rPr>
              <a:t>TI</a:t>
            </a:r>
            <a:r>
              <a:rPr sz="600" b="1" spc="-10" dirty="0">
                <a:latin typeface="Calibri"/>
                <a:cs typeface="Calibri"/>
              </a:rPr>
              <a:t>O</a:t>
            </a:r>
            <a:r>
              <a:rPr sz="600" b="1" dirty="0">
                <a:latin typeface="Calibri"/>
                <a:cs typeface="Calibri"/>
              </a:rPr>
              <a:t>N  </a:t>
            </a:r>
            <a:r>
              <a:rPr sz="600" b="1" spc="-5" dirty="0">
                <a:latin typeface="Calibri"/>
                <a:cs typeface="Calibri"/>
              </a:rPr>
              <a:t>CENTRE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37398" y="4196588"/>
            <a:ext cx="495300" cy="2057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5095" marR="5080" indent="-113030">
              <a:lnSpc>
                <a:spcPts val="700"/>
              </a:lnSpc>
              <a:spcBef>
                <a:spcPts val="140"/>
              </a:spcBef>
            </a:pPr>
            <a:r>
              <a:rPr sz="600" b="1" spc="-5" dirty="0">
                <a:latin typeface="Calibri"/>
                <a:cs typeface="Calibri"/>
              </a:rPr>
              <a:t>MILK</a:t>
            </a:r>
            <a:r>
              <a:rPr sz="600" b="1" spc="-55" dirty="0">
                <a:latin typeface="Calibri"/>
                <a:cs typeface="Calibri"/>
              </a:rPr>
              <a:t> </a:t>
            </a:r>
            <a:r>
              <a:rPr sz="600" b="1" spc="-5" dirty="0">
                <a:latin typeface="Calibri"/>
                <a:cs typeface="Calibri"/>
              </a:rPr>
              <a:t>CHILLING  CENTRE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08960" y="3413759"/>
            <a:ext cx="42672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89959" y="3666744"/>
            <a:ext cx="426720" cy="182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31264" y="2414016"/>
            <a:ext cx="426719" cy="179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207" y="1633727"/>
            <a:ext cx="4066032" cy="3965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38122" y="1536191"/>
            <a:ext cx="3947206" cy="39471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0EB11B-48E3-4C58-8C93-25E83B4BC8CE}"/>
              </a:ext>
            </a:extLst>
          </p:cNvPr>
          <p:cNvSpPr/>
          <p:nvPr/>
        </p:nvSpPr>
        <p:spPr>
          <a:xfrm>
            <a:off x="10744200" y="6204953"/>
            <a:ext cx="1295705" cy="307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F49A735-BCE1-4D36-8E41-6D3F65ED1B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851" y="5776767"/>
            <a:ext cx="931364" cy="9313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CE5960-DF88-4801-B265-D1EB33F4BC91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100" y="220980"/>
            <a:ext cx="114001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Logistics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Analytics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| </a:t>
            </a:r>
            <a:r>
              <a:rPr sz="3000" b="0" spc="-20" dirty="0">
                <a:solidFill>
                  <a:schemeClr val="tx2"/>
                </a:solidFill>
                <a:latin typeface="Calibri"/>
                <a:cs typeface="Calibri"/>
              </a:rPr>
              <a:t>Data </a:t>
            </a:r>
            <a:r>
              <a:rPr sz="3000" b="0" spc="-15" dirty="0">
                <a:solidFill>
                  <a:schemeClr val="tx2"/>
                </a:solidFill>
                <a:latin typeface="Calibri"/>
                <a:cs typeface="Calibri"/>
              </a:rPr>
              <a:t>Aggregation, </a:t>
            </a:r>
            <a:r>
              <a:rPr sz="3000" b="0" spc="-25" dirty="0">
                <a:solidFill>
                  <a:schemeClr val="tx2"/>
                </a:solidFill>
                <a:latin typeface="Calibri"/>
                <a:cs typeface="Calibri"/>
              </a:rPr>
              <a:t>Visibility, </a:t>
            </a:r>
            <a:r>
              <a:rPr sz="3000" b="0" spc="-10" dirty="0">
                <a:solidFill>
                  <a:schemeClr val="tx2"/>
                </a:solidFill>
                <a:latin typeface="Calibri"/>
                <a:cs typeface="Calibri"/>
              </a:rPr>
              <a:t>Reporting </a:t>
            </a:r>
            <a:r>
              <a:rPr sz="3000" b="0" dirty="0">
                <a:solidFill>
                  <a:schemeClr val="tx2"/>
                </a:solidFill>
                <a:latin typeface="Calibri"/>
                <a:cs typeface="Calibri"/>
              </a:rPr>
              <a:t>&amp;</a:t>
            </a:r>
            <a:r>
              <a:rPr sz="3000" b="0" spc="15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3000" b="0" spc="-20" dirty="0">
                <a:solidFill>
                  <a:schemeClr val="tx2"/>
                </a:solidFill>
                <a:latin typeface="Calibri"/>
                <a:cs typeface="Calibri"/>
              </a:rPr>
              <a:t>Integration</a:t>
            </a:r>
            <a:endParaRPr sz="30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5682" y="882256"/>
            <a:ext cx="11550015" cy="0"/>
          </a:xfrm>
          <a:custGeom>
            <a:avLst/>
            <a:gdLst/>
            <a:ahLst/>
            <a:cxnLst/>
            <a:rect l="l" t="t" r="r" b="b"/>
            <a:pathLst>
              <a:path w="11550015">
                <a:moveTo>
                  <a:pt x="0" y="0"/>
                </a:moveTo>
                <a:lnTo>
                  <a:pt x="11549806" y="0"/>
                </a:lnTo>
              </a:path>
            </a:pathLst>
          </a:custGeom>
          <a:ln w="10470">
            <a:solidFill>
              <a:srgbClr val="1F6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94264" y="5114544"/>
            <a:ext cx="1133855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34584" y="5129784"/>
            <a:ext cx="1243584" cy="6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319" y="1319783"/>
            <a:ext cx="9924288" cy="4398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3CEB3-78A6-44BC-86CD-5648A8631BB6}"/>
              </a:ext>
            </a:extLst>
          </p:cNvPr>
          <p:cNvSpPr/>
          <p:nvPr/>
        </p:nvSpPr>
        <p:spPr>
          <a:xfrm>
            <a:off x="10744200" y="6204953"/>
            <a:ext cx="1295705" cy="307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A4CFDB-8EE9-40B4-B920-EB1A95FA2D8F}"/>
              </a:ext>
            </a:extLst>
          </p:cNvPr>
          <p:cNvSpPr/>
          <p:nvPr/>
        </p:nvSpPr>
        <p:spPr>
          <a:xfrm>
            <a:off x="0" y="6512928"/>
            <a:ext cx="12192000" cy="345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A3308D-D73B-4F43-B42E-5C9AAE2FA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851" y="5776767"/>
            <a:ext cx="931364" cy="9313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99D724-2AA8-4333-8FC3-EBE1B2AA45F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50424"/>
            <a:ext cx="12192000" cy="307975"/>
          </a:xfrm>
          <a:custGeom>
            <a:avLst/>
            <a:gdLst/>
            <a:ahLst/>
            <a:cxnLst/>
            <a:rect l="l" t="t" r="r" b="b"/>
            <a:pathLst>
              <a:path w="12192000" h="307975">
                <a:moveTo>
                  <a:pt x="0" y="0"/>
                </a:moveTo>
                <a:lnTo>
                  <a:pt x="12192000" y="0"/>
                </a:lnTo>
                <a:lnTo>
                  <a:pt x="12192000" y="307574"/>
                </a:lnTo>
                <a:lnTo>
                  <a:pt x="0" y="30757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4471" y="1536191"/>
            <a:ext cx="5077968" cy="3584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19251" y="1881758"/>
            <a:ext cx="3815778" cy="2461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50880" y="3142488"/>
            <a:ext cx="1036320" cy="3715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36223" y="3380232"/>
            <a:ext cx="950976" cy="2334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0018" y="193548"/>
            <a:ext cx="62109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Benefits </a:t>
            </a:r>
            <a:r>
              <a:rPr dirty="0">
                <a:solidFill>
                  <a:srgbClr val="000000"/>
                </a:solidFill>
              </a:rPr>
              <a:t>| </a:t>
            </a:r>
            <a:r>
              <a:rPr spc="-60" dirty="0">
                <a:solidFill>
                  <a:schemeClr val="tx2"/>
                </a:solidFill>
              </a:rPr>
              <a:t>Tracking </a:t>
            </a:r>
            <a:r>
              <a:rPr spc="-5" dirty="0">
                <a:solidFill>
                  <a:schemeClr val="tx2"/>
                </a:solidFill>
              </a:rPr>
              <a:t>and</a:t>
            </a:r>
            <a:r>
              <a:rPr spc="-25" dirty="0">
                <a:solidFill>
                  <a:schemeClr val="tx2"/>
                </a:solidFill>
              </a:rPr>
              <a:t> </a:t>
            </a:r>
            <a:r>
              <a:rPr spc="-10" dirty="0">
                <a:solidFill>
                  <a:schemeClr val="tx2"/>
                </a:solidFill>
              </a:rPr>
              <a:t>Visibility</a:t>
            </a:r>
          </a:p>
        </p:txBody>
      </p:sp>
      <p:sp>
        <p:nvSpPr>
          <p:cNvPr id="8" name="object 8"/>
          <p:cNvSpPr/>
          <p:nvPr/>
        </p:nvSpPr>
        <p:spPr>
          <a:xfrm>
            <a:off x="291278" y="840460"/>
            <a:ext cx="11549380" cy="0"/>
          </a:xfrm>
          <a:custGeom>
            <a:avLst/>
            <a:gdLst/>
            <a:ahLst/>
            <a:cxnLst/>
            <a:rect l="l" t="t" r="r" b="b"/>
            <a:pathLst>
              <a:path w="11549380">
                <a:moveTo>
                  <a:pt x="0" y="0"/>
                </a:moveTo>
                <a:lnTo>
                  <a:pt x="11549306" y="1"/>
                </a:lnTo>
              </a:path>
            </a:pathLst>
          </a:custGeom>
          <a:ln w="6350">
            <a:solidFill>
              <a:srgbClr val="1F6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0018" y="1109979"/>
            <a:ext cx="6578600" cy="4777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6350" indent="-285750" algn="just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latin typeface="Century Gothic"/>
                <a:cs typeface="Century Gothic"/>
              </a:rPr>
              <a:t>→ </a:t>
            </a:r>
            <a:r>
              <a:rPr sz="1600" b="1" spc="-10" dirty="0">
                <a:latin typeface="Calibri"/>
                <a:cs typeface="Calibri"/>
              </a:rPr>
              <a:t>Live </a:t>
            </a:r>
            <a:r>
              <a:rPr sz="1600" b="1" spc="-15" dirty="0">
                <a:latin typeface="Calibri"/>
                <a:cs typeface="Calibri"/>
              </a:rPr>
              <a:t>Vehicle </a:t>
            </a:r>
            <a:r>
              <a:rPr sz="1600" b="1" spc="-20" dirty="0">
                <a:latin typeface="Calibri"/>
                <a:cs typeface="Calibri"/>
              </a:rPr>
              <a:t>Tracking </a:t>
            </a:r>
            <a:r>
              <a:rPr sz="1600" dirty="0">
                <a:latin typeface="Calibri"/>
                <a:cs typeface="Calibri"/>
              </a:rPr>
              <a:t>– </a:t>
            </a:r>
            <a:r>
              <a:rPr sz="1600" spc="-15" dirty="0">
                <a:latin typeface="Calibri"/>
                <a:cs typeface="Calibri"/>
              </a:rPr>
              <a:t>have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15" dirty="0">
                <a:latin typeface="Calibri"/>
                <a:cs typeface="Calibri"/>
              </a:rPr>
              <a:t>hawk-eye </a:t>
            </a:r>
            <a:r>
              <a:rPr sz="1600" spc="-5" dirty="0">
                <a:latin typeface="Calibri"/>
                <a:cs typeface="Calibri"/>
              </a:rPr>
              <a:t>view </a:t>
            </a:r>
            <a:r>
              <a:rPr sz="1600" dirty="0">
                <a:latin typeface="Calibri"/>
                <a:cs typeface="Calibri"/>
              </a:rPr>
              <a:t>on </a:t>
            </a:r>
            <a:r>
              <a:rPr sz="1600" spc="-5" dirty="0">
                <a:latin typeface="Calibri"/>
                <a:cs typeface="Calibri"/>
              </a:rPr>
              <a:t>all vehicles </a:t>
            </a:r>
            <a:r>
              <a:rPr sz="1600" spc="-10" dirty="0">
                <a:latin typeface="Calibri"/>
                <a:cs typeface="Calibri"/>
              </a:rPr>
              <a:t>that are </a:t>
            </a:r>
            <a:r>
              <a:rPr sz="1600" spc="-5" dirty="0">
                <a:latin typeface="Calibri"/>
                <a:cs typeface="Calibri"/>
              </a:rPr>
              <a:t>plying  </a:t>
            </a:r>
            <a:r>
              <a:rPr sz="1600" spc="-10" dirty="0"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company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298450" marR="5080" indent="-285750" algn="just">
              <a:lnSpc>
                <a:spcPts val="1900"/>
              </a:lnSpc>
            </a:pPr>
            <a:r>
              <a:rPr sz="1600" dirty="0">
                <a:latin typeface="Century Gothic"/>
                <a:cs typeface="Century Gothic"/>
              </a:rPr>
              <a:t>→ </a:t>
            </a:r>
            <a:r>
              <a:rPr sz="1600" b="1" spc="-15" dirty="0">
                <a:latin typeface="Calibri"/>
                <a:cs typeface="Calibri"/>
              </a:rPr>
              <a:t>Route Optimization</a:t>
            </a:r>
            <a:r>
              <a:rPr sz="1600" spc="-15" dirty="0">
                <a:latin typeface="Calibri"/>
                <a:cs typeface="Calibri"/>
              </a:rPr>
              <a:t>– </a:t>
            </a:r>
            <a:r>
              <a:rPr sz="1600" spc="-10" dirty="0">
                <a:latin typeface="Calibri"/>
                <a:cs typeface="Calibri"/>
              </a:rPr>
              <a:t>Identify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most optimal </a:t>
            </a:r>
            <a:r>
              <a:rPr sz="1600" spc="-15" dirty="0">
                <a:latin typeface="Calibri"/>
                <a:cs typeface="Calibri"/>
              </a:rPr>
              <a:t>route </a:t>
            </a:r>
            <a:r>
              <a:rPr sz="1600" spc="-10" dirty="0">
                <a:latin typeface="Calibri"/>
                <a:cs typeface="Calibri"/>
              </a:rPr>
              <a:t>touching all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nodal  </a:t>
            </a:r>
            <a:r>
              <a:rPr sz="1600" spc="-15" dirty="0">
                <a:latin typeface="Calibri"/>
                <a:cs typeface="Calibri"/>
              </a:rPr>
              <a:t>pickup </a:t>
            </a:r>
            <a:r>
              <a:rPr sz="1600" spc="-10" dirty="0">
                <a:latin typeface="Calibri"/>
                <a:cs typeface="Calibri"/>
              </a:rPr>
              <a:t>points and drop locations along </a:t>
            </a:r>
            <a:r>
              <a:rPr sz="1600" spc="-5" dirty="0">
                <a:latin typeface="Calibri"/>
                <a:cs typeface="Calibri"/>
              </a:rPr>
              <a:t>with </a:t>
            </a:r>
            <a:r>
              <a:rPr sz="1600" spc="-15" dirty="0">
                <a:latin typeface="Calibri"/>
                <a:cs typeface="Calibri"/>
              </a:rPr>
              <a:t>route </a:t>
            </a:r>
            <a:r>
              <a:rPr sz="1600" spc="-10" dirty="0">
                <a:latin typeface="Calibri"/>
                <a:cs typeface="Calibri"/>
              </a:rPr>
              <a:t>deviation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alerts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298450" marR="5715" indent="-285750" algn="just">
              <a:lnSpc>
                <a:spcPts val="1900"/>
              </a:lnSpc>
            </a:pPr>
            <a:r>
              <a:rPr sz="1600" dirty="0">
                <a:latin typeface="Century Gothic"/>
                <a:cs typeface="Century Gothic"/>
              </a:rPr>
              <a:t>→ </a:t>
            </a:r>
            <a:r>
              <a:rPr sz="1600" b="1" spc="-30" dirty="0">
                <a:latin typeface="Calibri"/>
                <a:cs typeface="Calibri"/>
              </a:rPr>
              <a:t>Trip </a:t>
            </a:r>
            <a:r>
              <a:rPr sz="1600" b="1" spc="-10" dirty="0">
                <a:latin typeface="Calibri"/>
                <a:cs typeface="Calibri"/>
              </a:rPr>
              <a:t>Based Monitoring </a:t>
            </a:r>
            <a:r>
              <a:rPr sz="1600" dirty="0">
                <a:latin typeface="Calibri"/>
                <a:cs typeface="Calibri"/>
              </a:rPr>
              <a:t>– </a:t>
            </a:r>
            <a:r>
              <a:rPr sz="1600" spc="-20" dirty="0">
                <a:latin typeface="Calibri"/>
                <a:cs typeface="Calibri"/>
              </a:rPr>
              <a:t>have </a:t>
            </a:r>
            <a:r>
              <a:rPr sz="1600" spc="-10" dirty="0">
                <a:latin typeface="Calibri"/>
                <a:cs typeface="Calibri"/>
              </a:rPr>
              <a:t>visibility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all trips </a:t>
            </a:r>
            <a:r>
              <a:rPr sz="1600" spc="-15" dirty="0">
                <a:latin typeface="Calibri"/>
                <a:cs typeface="Calibri"/>
              </a:rPr>
              <a:t>bifurcated into </a:t>
            </a:r>
            <a:r>
              <a:rPr sz="1600" spc="-10" dirty="0">
                <a:latin typeface="Calibri"/>
                <a:cs typeface="Calibri"/>
              </a:rPr>
              <a:t>on-time,  </a:t>
            </a:r>
            <a:r>
              <a:rPr sz="1600" spc="-15" dirty="0">
                <a:latin typeface="Calibri"/>
                <a:cs typeface="Calibri"/>
              </a:rPr>
              <a:t>delayed, completed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unsuccessful.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marL="298450" marR="5715" indent="-285750" algn="just">
              <a:lnSpc>
                <a:spcPct val="105000"/>
              </a:lnSpc>
              <a:spcBef>
                <a:spcPts val="5"/>
              </a:spcBef>
            </a:pPr>
            <a:r>
              <a:rPr sz="1600" dirty="0">
                <a:latin typeface="Century Gothic"/>
                <a:cs typeface="Century Gothic"/>
              </a:rPr>
              <a:t>→ </a:t>
            </a:r>
            <a:r>
              <a:rPr sz="1600" b="1" spc="-10" dirty="0">
                <a:latin typeface="Calibri"/>
                <a:cs typeface="Calibri"/>
              </a:rPr>
              <a:t>Real-time </a:t>
            </a:r>
            <a:r>
              <a:rPr sz="1600" b="1" spc="-5" dirty="0">
                <a:latin typeface="Calibri"/>
                <a:cs typeface="Calibri"/>
              </a:rPr>
              <a:t>Alerts </a:t>
            </a:r>
            <a:r>
              <a:rPr sz="1600" dirty="0">
                <a:latin typeface="Calibri"/>
                <a:cs typeface="Calibri"/>
              </a:rPr>
              <a:t>– </a:t>
            </a:r>
            <a:r>
              <a:rPr sz="1600" spc="-5" dirty="0">
                <a:latin typeface="Calibri"/>
                <a:cs typeface="Calibri"/>
              </a:rPr>
              <a:t>Get notified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various </a:t>
            </a:r>
            <a:r>
              <a:rPr sz="1600" spc="-10" dirty="0">
                <a:latin typeface="Calibri"/>
                <a:cs typeface="Calibri"/>
              </a:rPr>
              <a:t>event </a:t>
            </a:r>
            <a:r>
              <a:rPr sz="1600" spc="-5" dirty="0">
                <a:latin typeface="Calibri"/>
                <a:cs typeface="Calibri"/>
              </a:rPr>
              <a:t>types </a:t>
            </a:r>
            <a:r>
              <a:rPr sz="1600" spc="-10" dirty="0">
                <a:latin typeface="Calibri"/>
                <a:cs typeface="Calibri"/>
              </a:rPr>
              <a:t>(geofence entry/exit,  stoppages, </a:t>
            </a:r>
            <a:r>
              <a:rPr sz="1600" b="1" spc="-5" dirty="0">
                <a:latin typeface="Calibri"/>
                <a:cs typeface="Calibri"/>
              </a:rPr>
              <a:t>tampering</a:t>
            </a:r>
            <a:r>
              <a:rPr sz="1600" spc="-5" dirty="0">
                <a:latin typeface="Calibri"/>
                <a:cs typeface="Calibri"/>
              </a:rPr>
              <a:t>, overspeeding, </a:t>
            </a:r>
            <a:r>
              <a:rPr sz="1600" b="1" spc="-5" dirty="0">
                <a:latin typeface="Calibri"/>
                <a:cs typeface="Calibri"/>
              </a:rPr>
              <a:t>driver behaviour </a:t>
            </a:r>
            <a:r>
              <a:rPr sz="1600" spc="-10" dirty="0">
                <a:latin typeface="Calibri"/>
                <a:cs typeface="Calibri"/>
              </a:rPr>
              <a:t>related</a:t>
            </a:r>
            <a:r>
              <a:rPr sz="1650" spc="-15" baseline="25252" dirty="0">
                <a:latin typeface="Calibri"/>
                <a:cs typeface="Calibri"/>
              </a:rPr>
              <a:t>#</a:t>
            </a:r>
            <a:r>
              <a:rPr sz="1650" spc="172" baseline="25252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etc)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Times New Roman"/>
              <a:cs typeface="Times New Roman"/>
            </a:endParaRPr>
          </a:p>
          <a:p>
            <a:pPr marL="298450" marR="5080" indent="-285750" algn="just">
              <a:lnSpc>
                <a:spcPts val="1900"/>
              </a:lnSpc>
            </a:pPr>
            <a:r>
              <a:rPr sz="1600" dirty="0">
                <a:latin typeface="Century Gothic"/>
                <a:cs typeface="Century Gothic"/>
              </a:rPr>
              <a:t>→ </a:t>
            </a:r>
            <a:r>
              <a:rPr sz="1600" b="1" spc="-15" dirty="0">
                <a:latin typeface="Calibri"/>
                <a:cs typeface="Calibri"/>
              </a:rPr>
              <a:t>Nearest </a:t>
            </a:r>
            <a:r>
              <a:rPr sz="1600" b="1" spc="-20" dirty="0">
                <a:latin typeface="Calibri"/>
                <a:cs typeface="Calibri"/>
              </a:rPr>
              <a:t>Vehicle </a:t>
            </a:r>
            <a:r>
              <a:rPr sz="1600" b="1" spc="-15" dirty="0">
                <a:latin typeface="Calibri"/>
                <a:cs typeface="Calibri"/>
              </a:rPr>
              <a:t>Locator</a:t>
            </a:r>
            <a:r>
              <a:rPr sz="1600" spc="-15" dirty="0">
                <a:latin typeface="Calibri"/>
                <a:cs typeface="Calibri"/>
              </a:rPr>
              <a:t>– </a:t>
            </a:r>
            <a:r>
              <a:rPr sz="1600" spc="-5" dirty="0">
                <a:latin typeface="Calibri"/>
                <a:cs typeface="Calibri"/>
              </a:rPr>
              <a:t>with the </a:t>
            </a:r>
            <a:r>
              <a:rPr sz="1600" spc="-10" dirty="0">
                <a:latin typeface="Calibri"/>
                <a:cs typeface="Calibri"/>
              </a:rPr>
              <a:t>help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our </a:t>
            </a:r>
            <a:r>
              <a:rPr sz="1600" spc="-15" dirty="0">
                <a:latin typeface="Calibri"/>
                <a:cs typeface="Calibri"/>
              </a:rPr>
              <a:t>nearest </a:t>
            </a:r>
            <a:r>
              <a:rPr sz="1600" spc="-10" dirty="0">
                <a:latin typeface="Calibri"/>
                <a:cs typeface="Calibri"/>
              </a:rPr>
              <a:t>vehicle </a:t>
            </a:r>
            <a:r>
              <a:rPr sz="1600" spc="-30" dirty="0">
                <a:latin typeface="Calibri"/>
                <a:cs typeface="Calibri"/>
              </a:rPr>
              <a:t>locator, </a:t>
            </a:r>
            <a:r>
              <a:rPr sz="1600" spc="-15" dirty="0">
                <a:latin typeface="Calibri"/>
                <a:cs typeface="Calibri"/>
              </a:rPr>
              <a:t>track  </a:t>
            </a:r>
            <a:r>
              <a:rPr sz="1600" spc="-10" dirty="0">
                <a:latin typeface="Calibri"/>
                <a:cs typeface="Calibri"/>
              </a:rPr>
              <a:t>and </a:t>
            </a:r>
            <a:r>
              <a:rPr sz="1600" spc="-15" dirty="0">
                <a:latin typeface="Calibri"/>
                <a:cs typeface="Calibri"/>
              </a:rPr>
              <a:t>get </a:t>
            </a:r>
            <a:r>
              <a:rPr sz="1600" spc="-45" dirty="0">
                <a:latin typeface="Calibri"/>
                <a:cs typeface="Calibri"/>
              </a:rPr>
              <a:t>ETA </a:t>
            </a:r>
            <a:r>
              <a:rPr sz="1600" spc="-15" dirty="0">
                <a:latin typeface="Calibri"/>
                <a:cs typeface="Calibri"/>
              </a:rPr>
              <a:t>information for </a:t>
            </a:r>
            <a:r>
              <a:rPr sz="1600" spc="-20" dirty="0">
                <a:latin typeface="Calibri"/>
                <a:cs typeface="Calibri"/>
              </a:rPr>
              <a:t>any </a:t>
            </a:r>
            <a:r>
              <a:rPr sz="1600" spc="-10" dirty="0">
                <a:latin typeface="Calibri"/>
                <a:cs typeface="Calibri"/>
              </a:rPr>
              <a:t>nearby vehicle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cases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emergency/  vehicle </a:t>
            </a:r>
            <a:r>
              <a:rPr sz="1600" spc="-15" dirty="0">
                <a:latin typeface="Calibri"/>
                <a:cs typeface="Calibri"/>
              </a:rPr>
              <a:t>breakdown.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298450" marR="6350" indent="-285750" algn="just">
              <a:lnSpc>
                <a:spcPts val="1900"/>
              </a:lnSpc>
              <a:spcBef>
                <a:spcPts val="5"/>
              </a:spcBef>
            </a:pPr>
            <a:r>
              <a:rPr sz="1600" dirty="0">
                <a:latin typeface="Century Gothic"/>
                <a:cs typeface="Century Gothic"/>
              </a:rPr>
              <a:t>→ </a:t>
            </a:r>
            <a:r>
              <a:rPr sz="1600" b="1" spc="-10" dirty="0">
                <a:latin typeface="Calibri"/>
                <a:cs typeface="Calibri"/>
              </a:rPr>
              <a:t>Idling</a:t>
            </a:r>
            <a:r>
              <a:rPr sz="1600" spc="-10" dirty="0">
                <a:latin typeface="Calibri"/>
                <a:cs typeface="Calibri"/>
              </a:rPr>
              <a:t>– Identify cases where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driver has </a:t>
            </a:r>
            <a:r>
              <a:rPr sz="1600" spc="-15" dirty="0">
                <a:latin typeface="Calibri"/>
                <a:cs typeface="Calibri"/>
              </a:rPr>
              <a:t>engaged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suspicious activity  such </a:t>
            </a:r>
            <a:r>
              <a:rPr sz="1600" spc="-5" dirty="0">
                <a:latin typeface="Calibri"/>
                <a:cs typeface="Calibri"/>
              </a:rPr>
              <a:t>as </a:t>
            </a:r>
            <a:r>
              <a:rPr sz="1600" spc="-10" dirty="0">
                <a:latin typeface="Calibri"/>
                <a:cs typeface="Calibri"/>
              </a:rPr>
              <a:t>idling, unplanned </a:t>
            </a:r>
            <a:r>
              <a:rPr sz="1600" spc="-15" dirty="0">
                <a:latin typeface="Calibri"/>
                <a:cs typeface="Calibri"/>
              </a:rPr>
              <a:t>stoppages, route </a:t>
            </a:r>
            <a:r>
              <a:rPr sz="1600" spc="-10" dirty="0">
                <a:latin typeface="Calibri"/>
                <a:cs typeface="Calibri"/>
              </a:rPr>
              <a:t>deviation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etc.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CF402-0780-4C94-9A0D-4CB446218BBF}"/>
              </a:ext>
            </a:extLst>
          </p:cNvPr>
          <p:cNvSpPr/>
          <p:nvPr/>
        </p:nvSpPr>
        <p:spPr>
          <a:xfrm>
            <a:off x="10744200" y="6204953"/>
            <a:ext cx="1295705" cy="307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7770D9-8361-4FDC-BB74-A3E2C70FAA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851" y="5776767"/>
            <a:ext cx="931364" cy="931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E97E3B-C0AC-4918-B221-D714C066356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50424"/>
            <a:ext cx="12192000" cy="307975"/>
          </a:xfrm>
          <a:custGeom>
            <a:avLst/>
            <a:gdLst/>
            <a:ahLst/>
            <a:cxnLst/>
            <a:rect l="l" t="t" r="r" b="b"/>
            <a:pathLst>
              <a:path w="12192000" h="307975">
                <a:moveTo>
                  <a:pt x="0" y="0"/>
                </a:moveTo>
                <a:lnTo>
                  <a:pt x="12192000" y="0"/>
                </a:lnTo>
                <a:lnTo>
                  <a:pt x="12192000" y="307574"/>
                </a:lnTo>
                <a:lnTo>
                  <a:pt x="0" y="30757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0018" y="193548"/>
            <a:ext cx="63722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Optimization </a:t>
            </a:r>
            <a:r>
              <a:rPr dirty="0">
                <a:solidFill>
                  <a:srgbClr val="000000"/>
                </a:solidFill>
              </a:rPr>
              <a:t>| </a:t>
            </a:r>
            <a:r>
              <a:rPr spc="-5" dirty="0">
                <a:solidFill>
                  <a:schemeClr val="tx2"/>
                </a:solidFill>
              </a:rPr>
              <a:t>Cost </a:t>
            </a:r>
            <a:r>
              <a:rPr dirty="0">
                <a:solidFill>
                  <a:schemeClr val="tx2"/>
                </a:solidFill>
              </a:rPr>
              <a:t>&amp;</a:t>
            </a:r>
            <a:r>
              <a:rPr spc="-35" dirty="0">
                <a:solidFill>
                  <a:schemeClr val="tx2"/>
                </a:solidFill>
              </a:rPr>
              <a:t> </a:t>
            </a:r>
            <a:r>
              <a:rPr spc="-15" dirty="0">
                <a:solidFill>
                  <a:schemeClr val="tx2"/>
                </a:solidFill>
              </a:rPr>
              <a:t>Operations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291278" y="840460"/>
            <a:ext cx="11549380" cy="0"/>
          </a:xfrm>
          <a:custGeom>
            <a:avLst/>
            <a:gdLst/>
            <a:ahLst/>
            <a:cxnLst/>
            <a:rect l="l" t="t" r="r" b="b"/>
            <a:pathLst>
              <a:path w="11549380">
                <a:moveTo>
                  <a:pt x="0" y="0"/>
                </a:moveTo>
                <a:lnTo>
                  <a:pt x="11549306" y="1"/>
                </a:lnTo>
              </a:path>
            </a:pathLst>
          </a:custGeom>
          <a:ln w="6350">
            <a:solidFill>
              <a:srgbClr val="1F6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1328" y="1500123"/>
            <a:ext cx="6943090" cy="40519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396240" indent="-285750" algn="just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latin typeface="Century Gothic"/>
                <a:cs typeface="Century Gothic"/>
              </a:rPr>
              <a:t>→ </a:t>
            </a:r>
            <a:r>
              <a:rPr sz="1600" b="1" spc="-25" dirty="0">
                <a:latin typeface="Calibri"/>
                <a:cs typeface="Calibri"/>
              </a:rPr>
              <a:t>Turn </a:t>
            </a:r>
            <a:r>
              <a:rPr sz="1600" b="1" spc="-10" dirty="0">
                <a:latin typeface="Calibri"/>
                <a:cs typeface="Calibri"/>
              </a:rPr>
              <a:t>Around Time </a:t>
            </a:r>
            <a:r>
              <a:rPr sz="1600" dirty="0">
                <a:latin typeface="Calibri"/>
                <a:cs typeface="Calibri"/>
              </a:rPr>
              <a:t>– </a:t>
            </a:r>
            <a:r>
              <a:rPr sz="1600" spc="-15" dirty="0">
                <a:latin typeface="Calibri"/>
                <a:cs typeface="Calibri"/>
              </a:rPr>
              <a:t>Optimize </a:t>
            </a:r>
            <a:r>
              <a:rPr sz="1600" spc="-100" dirty="0">
                <a:latin typeface="Calibri"/>
                <a:cs typeface="Calibri"/>
              </a:rPr>
              <a:t>TATs </a:t>
            </a:r>
            <a:r>
              <a:rPr sz="1600" spc="-10" dirty="0">
                <a:latin typeface="Calibri"/>
                <a:cs typeface="Calibri"/>
              </a:rPr>
              <a:t>using </a:t>
            </a:r>
            <a:r>
              <a:rPr sz="1600" spc="-15" dirty="0">
                <a:latin typeface="Calibri"/>
                <a:cs typeface="Calibri"/>
              </a:rPr>
              <a:t>recursive analysis. </a:t>
            </a:r>
            <a:r>
              <a:rPr sz="1600" spc="-10" dirty="0">
                <a:latin typeface="Calibri"/>
                <a:cs typeface="Calibri"/>
              </a:rPr>
              <a:t>Identify and </a:t>
            </a:r>
            <a:r>
              <a:rPr sz="1600" spc="-25" dirty="0">
                <a:latin typeface="Calibri"/>
                <a:cs typeface="Calibri"/>
              </a:rPr>
              <a:t>take  </a:t>
            </a:r>
            <a:r>
              <a:rPr sz="1600" spc="-10" dirty="0">
                <a:latin typeface="Calibri"/>
                <a:cs typeface="Calibri"/>
              </a:rPr>
              <a:t>action </a:t>
            </a:r>
            <a:r>
              <a:rPr sz="1600" spc="-15" dirty="0">
                <a:latin typeface="Calibri"/>
                <a:cs typeface="Calibri"/>
              </a:rPr>
              <a:t>against repeat </a:t>
            </a:r>
            <a:r>
              <a:rPr sz="1600" spc="-20" dirty="0">
                <a:latin typeface="Calibri"/>
                <a:cs typeface="Calibri"/>
              </a:rPr>
              <a:t>defaulters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imes New Roman"/>
              <a:cs typeface="Times New Roman"/>
            </a:endParaRPr>
          </a:p>
          <a:p>
            <a:pPr marL="298450" marR="427990" indent="-285750" algn="just">
              <a:lnSpc>
                <a:spcPct val="101299"/>
              </a:lnSpc>
            </a:pPr>
            <a:r>
              <a:rPr sz="1600" dirty="0">
                <a:latin typeface="Century Gothic"/>
                <a:cs typeface="Century Gothic"/>
              </a:rPr>
              <a:t>→ </a:t>
            </a:r>
            <a:r>
              <a:rPr sz="1600" b="1" spc="-10" dirty="0">
                <a:latin typeface="Calibri"/>
                <a:cs typeface="Calibri"/>
              </a:rPr>
              <a:t>Insightful Reports </a:t>
            </a:r>
            <a:r>
              <a:rPr sz="1600" b="1" spc="-5" dirty="0">
                <a:latin typeface="Calibri"/>
                <a:cs typeface="Calibri"/>
              </a:rPr>
              <a:t>and MIS </a:t>
            </a:r>
            <a:r>
              <a:rPr sz="1600" dirty="0">
                <a:latin typeface="Calibri"/>
                <a:cs typeface="Calibri"/>
              </a:rPr>
              <a:t>– </a:t>
            </a:r>
            <a:r>
              <a:rPr sz="1600" spc="-10" dirty="0">
                <a:latin typeface="Calibri"/>
                <a:cs typeface="Calibri"/>
              </a:rPr>
              <a:t>Comprehensive reports and </a:t>
            </a:r>
            <a:r>
              <a:rPr sz="1600" spc="-15" dirty="0">
                <a:latin typeface="Calibri"/>
                <a:cs typeface="Calibri"/>
              </a:rPr>
              <a:t>analysis at various  </a:t>
            </a:r>
            <a:r>
              <a:rPr sz="1600" spc="-10" dirty="0">
                <a:latin typeface="Calibri"/>
                <a:cs typeface="Calibri"/>
              </a:rPr>
              <a:t>levels; </a:t>
            </a:r>
            <a:r>
              <a:rPr sz="1600" spc="-30" dirty="0">
                <a:latin typeface="Calibri"/>
                <a:cs typeface="Calibri"/>
              </a:rPr>
              <a:t>daily, </a:t>
            </a:r>
            <a:r>
              <a:rPr sz="1600" spc="-25" dirty="0">
                <a:latin typeface="Calibri"/>
                <a:cs typeface="Calibri"/>
              </a:rPr>
              <a:t>weekly, monthly, </a:t>
            </a:r>
            <a:r>
              <a:rPr sz="1600" spc="-10" dirty="0">
                <a:latin typeface="Calibri"/>
                <a:cs typeface="Calibri"/>
              </a:rPr>
              <a:t>region </a:t>
            </a:r>
            <a:r>
              <a:rPr sz="1600" spc="-5" dirty="0">
                <a:latin typeface="Calibri"/>
                <a:cs typeface="Calibri"/>
              </a:rPr>
              <a:t>wise, </a:t>
            </a:r>
            <a:r>
              <a:rPr sz="1600" spc="-20" dirty="0">
                <a:latin typeface="Calibri"/>
                <a:cs typeface="Calibri"/>
              </a:rPr>
              <a:t>state </a:t>
            </a:r>
            <a:r>
              <a:rPr sz="1600" spc="-5" dirty="0">
                <a:latin typeface="Calibri"/>
                <a:cs typeface="Calibri"/>
              </a:rPr>
              <a:t>wise </a:t>
            </a:r>
            <a:r>
              <a:rPr sz="1600" spc="-15" dirty="0">
                <a:latin typeface="Calibri"/>
                <a:cs typeface="Calibri"/>
              </a:rPr>
              <a:t>etc. </a:t>
            </a:r>
            <a:r>
              <a:rPr sz="1600" spc="-20" dirty="0">
                <a:latin typeface="Calibri"/>
                <a:cs typeface="Calibri"/>
              </a:rPr>
              <a:t>E.g.- </a:t>
            </a:r>
            <a:r>
              <a:rPr sz="1600" spc="-40" dirty="0">
                <a:latin typeface="Calibri"/>
                <a:cs typeface="Calibri"/>
              </a:rPr>
              <a:t>Total </a:t>
            </a:r>
            <a:r>
              <a:rPr sz="1600" spc="-15" dirty="0">
                <a:latin typeface="Calibri"/>
                <a:cs typeface="Calibri"/>
              </a:rPr>
              <a:t>distance  travelled, stoppage </a:t>
            </a:r>
            <a:r>
              <a:rPr sz="1600" spc="-10" dirty="0">
                <a:latin typeface="Calibri"/>
                <a:cs typeface="Calibri"/>
              </a:rPr>
              <a:t>reports, </a:t>
            </a:r>
            <a:r>
              <a:rPr sz="1600" spc="-5" dirty="0">
                <a:latin typeface="Calibri"/>
                <a:cs typeface="Calibri"/>
              </a:rPr>
              <a:t>trip </a:t>
            </a:r>
            <a:r>
              <a:rPr sz="1600" spc="-10" dirty="0">
                <a:latin typeface="Calibri"/>
                <a:cs typeface="Calibri"/>
              </a:rPr>
              <a:t>reports </a:t>
            </a:r>
            <a:r>
              <a:rPr sz="1600" spc="-15" dirty="0">
                <a:latin typeface="Calibri"/>
                <a:cs typeface="Calibri"/>
              </a:rPr>
              <a:t>etc.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298450" marR="5080" indent="-285750" algn="just">
              <a:lnSpc>
                <a:spcPct val="99200"/>
              </a:lnSpc>
            </a:pPr>
            <a:r>
              <a:rPr sz="1600" dirty="0">
                <a:latin typeface="Century Gothic"/>
                <a:cs typeface="Century Gothic"/>
              </a:rPr>
              <a:t>→ </a:t>
            </a:r>
            <a:r>
              <a:rPr sz="1600" b="1" spc="-5" dirty="0">
                <a:latin typeface="Calibri"/>
                <a:cs typeface="Calibri"/>
              </a:rPr>
              <a:t>Driver Performance </a:t>
            </a:r>
            <a:r>
              <a:rPr sz="1600" dirty="0">
                <a:latin typeface="Calibri"/>
                <a:cs typeface="Calibri"/>
              </a:rPr>
              <a:t>– </a:t>
            </a:r>
            <a:r>
              <a:rPr sz="1600" spc="-10" dirty="0">
                <a:latin typeface="Calibri"/>
                <a:cs typeface="Calibri"/>
              </a:rPr>
              <a:t>Insightful </a:t>
            </a:r>
            <a:r>
              <a:rPr sz="1600" spc="-5" dirty="0">
                <a:latin typeface="Calibri"/>
                <a:cs typeface="Calibri"/>
              </a:rPr>
              <a:t>reports </a:t>
            </a:r>
            <a:r>
              <a:rPr sz="1600" dirty="0">
                <a:latin typeface="Calibri"/>
                <a:cs typeface="Calibri"/>
              </a:rPr>
              <a:t>&amp; </a:t>
            </a:r>
            <a:r>
              <a:rPr sz="1600" spc="-10" dirty="0">
                <a:latin typeface="Calibri"/>
                <a:cs typeface="Calibri"/>
              </a:rPr>
              <a:t>analysis </a:t>
            </a:r>
            <a:r>
              <a:rPr sz="1600" dirty="0">
                <a:latin typeface="Calibri"/>
                <a:cs typeface="Calibri"/>
              </a:rPr>
              <a:t>on no. of </a:t>
            </a:r>
            <a:r>
              <a:rPr sz="1600" spc="-5" dirty="0">
                <a:latin typeface="Calibri"/>
                <a:cs typeface="Calibri"/>
              </a:rPr>
              <a:t>trips </a:t>
            </a:r>
            <a:r>
              <a:rPr sz="1600" spc="-10" dirty="0">
                <a:latin typeface="Calibri"/>
                <a:cs typeface="Calibri"/>
              </a:rPr>
              <a:t>undertaken  </a:t>
            </a:r>
            <a:r>
              <a:rPr sz="1600" spc="-5" dirty="0">
                <a:latin typeface="Calibri"/>
                <a:cs typeface="Calibri"/>
              </a:rPr>
              <a:t>and their </a:t>
            </a:r>
            <a:r>
              <a:rPr sz="1600" spc="-15" dirty="0">
                <a:latin typeface="Calibri"/>
                <a:cs typeface="Calibri"/>
              </a:rPr>
              <a:t>status </a:t>
            </a:r>
            <a:r>
              <a:rPr sz="1600" dirty="0">
                <a:latin typeface="Calibri"/>
                <a:cs typeface="Calibri"/>
              </a:rPr>
              <a:t>– </a:t>
            </a:r>
            <a:r>
              <a:rPr sz="1600" spc="-10" dirty="0">
                <a:latin typeface="Calibri"/>
                <a:cs typeface="Calibri"/>
              </a:rPr>
              <a:t>completed, delayed, unsuccessful etc. Incentivize </a:t>
            </a:r>
            <a:r>
              <a:rPr sz="1600" dirty="0">
                <a:latin typeface="Calibri"/>
                <a:cs typeface="Calibri"/>
              </a:rPr>
              <a:t>or </a:t>
            </a:r>
            <a:r>
              <a:rPr sz="1600" spc="-10" dirty="0">
                <a:latin typeface="Calibri"/>
                <a:cs typeface="Calibri"/>
              </a:rPr>
              <a:t>penalize  </a:t>
            </a:r>
            <a:r>
              <a:rPr sz="1600" spc="-5" dirty="0">
                <a:latin typeface="Calibri"/>
                <a:cs typeface="Calibri"/>
              </a:rPr>
              <a:t>based </a:t>
            </a:r>
            <a:r>
              <a:rPr sz="1600" dirty="0">
                <a:latin typeface="Calibri"/>
                <a:cs typeface="Calibri"/>
              </a:rPr>
              <a:t>on </a:t>
            </a:r>
            <a:r>
              <a:rPr sz="1600" spc="-5" dirty="0">
                <a:latin typeface="Calibri"/>
                <a:cs typeface="Calibri"/>
              </a:rPr>
              <a:t>weekly/monthly performance </a:t>
            </a:r>
            <a:r>
              <a:rPr sz="1600" spc="-10" dirty="0">
                <a:latin typeface="Calibri"/>
                <a:cs typeface="Calibri"/>
              </a:rPr>
              <a:t>to ensure that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higher </a:t>
            </a:r>
            <a:r>
              <a:rPr sz="1600" spc="-10" dirty="0">
                <a:latin typeface="Calibri"/>
                <a:cs typeface="Calibri"/>
              </a:rPr>
              <a:t>standard </a:t>
            </a:r>
            <a:r>
              <a:rPr sz="1600" spc="5" dirty="0">
                <a:latin typeface="Calibri"/>
                <a:cs typeface="Calibri"/>
              </a:rPr>
              <a:t>of  </a:t>
            </a:r>
            <a:r>
              <a:rPr sz="1600" spc="-10" dirty="0">
                <a:latin typeface="Calibri"/>
                <a:cs typeface="Calibri"/>
              </a:rPr>
              <a:t>operation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achieved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298450" marR="5715" indent="-285750" algn="just">
              <a:lnSpc>
                <a:spcPct val="101200"/>
              </a:lnSpc>
            </a:pPr>
            <a:r>
              <a:rPr sz="1600" dirty="0">
                <a:latin typeface="Century Gothic"/>
                <a:cs typeface="Century Gothic"/>
              </a:rPr>
              <a:t>→ </a:t>
            </a:r>
            <a:r>
              <a:rPr sz="1600" b="1" spc="-5" dirty="0">
                <a:latin typeface="Calibri"/>
                <a:cs typeface="Calibri"/>
              </a:rPr>
              <a:t>ERP </a:t>
            </a:r>
            <a:r>
              <a:rPr sz="1600" b="1" spc="-15" dirty="0">
                <a:latin typeface="Calibri"/>
                <a:cs typeface="Calibri"/>
              </a:rPr>
              <a:t>Integration </a:t>
            </a:r>
            <a:r>
              <a:rPr sz="1600" dirty="0">
                <a:latin typeface="Calibri"/>
                <a:cs typeface="Calibri"/>
              </a:rPr>
              <a:t>– </a:t>
            </a:r>
            <a:r>
              <a:rPr sz="1600" spc="-10" dirty="0">
                <a:latin typeface="Calibri"/>
                <a:cs typeface="Calibri"/>
              </a:rPr>
              <a:t>Update </a:t>
            </a:r>
            <a:r>
              <a:rPr sz="1600" spc="-5" dirty="0">
                <a:latin typeface="Calibri"/>
                <a:cs typeface="Calibri"/>
              </a:rPr>
              <a:t>trips </a:t>
            </a:r>
            <a:r>
              <a:rPr sz="1600" spc="-10" dirty="0">
                <a:latin typeface="Calibri"/>
                <a:cs typeface="Calibri"/>
              </a:rPr>
              <a:t>from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dirty="0">
                <a:latin typeface="Calibri"/>
                <a:cs typeface="Calibri"/>
              </a:rPr>
              <a:t>ERP </a:t>
            </a:r>
            <a:r>
              <a:rPr sz="1600" spc="-15" dirty="0">
                <a:latin typeface="Calibri"/>
                <a:cs typeface="Calibri"/>
              </a:rPr>
              <a:t>system </a:t>
            </a:r>
            <a:r>
              <a:rPr sz="1600" spc="-5" dirty="0">
                <a:latin typeface="Calibri"/>
                <a:cs typeface="Calibri"/>
              </a:rPr>
              <a:t>directly and seamlessly  </a:t>
            </a:r>
            <a:r>
              <a:rPr sz="1600" spc="-10" dirty="0">
                <a:latin typeface="Calibri"/>
                <a:cs typeface="Calibri"/>
              </a:rPr>
              <a:t>onto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LocoNav platform </a:t>
            </a:r>
            <a:r>
              <a:rPr sz="1600" dirty="0">
                <a:latin typeface="Calibri"/>
                <a:cs typeface="Calibri"/>
              </a:rPr>
              <a:t>on a </a:t>
            </a:r>
            <a:r>
              <a:rPr sz="1600" b="1" spc="-10" dirty="0">
                <a:latin typeface="Calibri"/>
                <a:cs typeface="Calibri"/>
              </a:rPr>
              <a:t>real-time </a:t>
            </a:r>
            <a:r>
              <a:rPr sz="1600" b="1" spc="-5" dirty="0">
                <a:latin typeface="Calibri"/>
                <a:cs typeface="Calibri"/>
              </a:rPr>
              <a:t>basis </a:t>
            </a:r>
            <a:r>
              <a:rPr sz="1600" spc="-10" dirty="0">
                <a:latin typeface="Calibri"/>
                <a:cs typeface="Calibri"/>
              </a:rPr>
              <a:t>to ensure </a:t>
            </a:r>
            <a:r>
              <a:rPr sz="1600" b="1" spc="-5" dirty="0">
                <a:latin typeface="Calibri"/>
                <a:cs typeface="Calibri"/>
              </a:rPr>
              <a:t>fully </a:t>
            </a:r>
            <a:r>
              <a:rPr sz="1600" b="1" spc="-10" dirty="0">
                <a:latin typeface="Calibri"/>
                <a:cs typeface="Calibri"/>
              </a:rPr>
              <a:t>automated </a:t>
            </a:r>
            <a:r>
              <a:rPr sz="1600" b="1" spc="-5" dirty="0">
                <a:latin typeface="Calibri"/>
                <a:cs typeface="Calibri"/>
              </a:rPr>
              <a:t>trip  monitoring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90688" y="1679448"/>
            <a:ext cx="4041648" cy="4041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64AC46-248F-49D7-B31D-01715A20684C}"/>
              </a:ext>
            </a:extLst>
          </p:cNvPr>
          <p:cNvSpPr/>
          <p:nvPr/>
        </p:nvSpPr>
        <p:spPr>
          <a:xfrm>
            <a:off x="10744200" y="6204953"/>
            <a:ext cx="1295705" cy="307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400919-CA60-4B76-B5A0-D80329D58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851" y="5776767"/>
            <a:ext cx="931364" cy="931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94AF62-D9CE-4F68-8DA9-8CB6D60DB97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852303"/>
            <a:ext cx="4457700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entury Gothic"/>
                <a:cs typeface="Century Gothic"/>
              </a:rPr>
              <a:t>Simple, fast </a:t>
            </a:r>
            <a:r>
              <a:rPr sz="1400" dirty="0">
                <a:latin typeface="Century Gothic"/>
                <a:cs typeface="Century Gothic"/>
              </a:rPr>
              <a:t>&amp; </a:t>
            </a:r>
            <a:r>
              <a:rPr sz="1400" spc="-5" dirty="0">
                <a:latin typeface="Century Gothic"/>
                <a:cs typeface="Century Gothic"/>
              </a:rPr>
              <a:t>secure </a:t>
            </a:r>
            <a:r>
              <a:rPr sz="1400" dirty="0">
                <a:latin typeface="Century Gothic"/>
                <a:cs typeface="Century Gothic"/>
              </a:rPr>
              <a:t>way to </a:t>
            </a:r>
            <a:r>
              <a:rPr sz="1400" spc="-5" dirty="0">
                <a:latin typeface="Century Gothic"/>
                <a:cs typeface="Century Gothic"/>
              </a:rPr>
              <a:t>manage your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vehicles</a:t>
            </a:r>
            <a:endParaRPr sz="1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spc="-5" dirty="0">
                <a:solidFill>
                  <a:srgbClr val="1F6E69"/>
                </a:solidFill>
                <a:latin typeface="Century Gothic"/>
                <a:cs typeface="Century Gothic"/>
              </a:rPr>
              <a:t>Thank</a:t>
            </a:r>
            <a:r>
              <a:rPr sz="1800" spc="-10" dirty="0">
                <a:solidFill>
                  <a:srgbClr val="1F6E69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1F6E69"/>
                </a:solidFill>
                <a:latin typeface="Century Gothic"/>
                <a:cs typeface="Century Gothic"/>
              </a:rPr>
              <a:t>You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F2603-7EDF-442C-82CB-10BE40F3E5DC}"/>
              </a:ext>
            </a:extLst>
          </p:cNvPr>
          <p:cNvSpPr txBox="1"/>
          <p:nvPr/>
        </p:nvSpPr>
        <p:spPr>
          <a:xfrm>
            <a:off x="304800" y="2895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Email:    mo@tauholdingssa.co.za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28CF20-A355-462F-9A2E-D58EC01D8E4F}"/>
              </a:ext>
            </a:extLst>
          </p:cNvPr>
          <p:cNvSpPr txBox="1"/>
          <p:nvPr/>
        </p:nvSpPr>
        <p:spPr>
          <a:xfrm>
            <a:off x="304800" y="3223737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Web:     www.tauholdingssa.co.za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593CC-0D11-4F30-AC13-0CF41DC5859C}"/>
              </a:ext>
            </a:extLst>
          </p:cNvPr>
          <p:cNvSpPr txBox="1"/>
          <p:nvPr/>
        </p:nvSpPr>
        <p:spPr>
          <a:xfrm>
            <a:off x="304800" y="3601207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Phone:  087 700 7634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A22248-3778-4F54-9CFD-8C95DC4B9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" y="0"/>
            <a:ext cx="1213813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8725E4-D3A4-4CD1-B353-373A4CB1B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1543"/>
            <a:ext cx="1828800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6F6D25-6DAB-42D4-B67E-779144122BD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668</Words>
  <Application>Microsoft Office PowerPoint</Application>
  <PresentationFormat>Widescreen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Trebuchet MS</vt:lpstr>
      <vt:lpstr>Office Theme</vt:lpstr>
      <vt:lpstr>Solution</vt:lpstr>
      <vt:lpstr>About Us | Optimising Logistics Tracking and Management across Industries</vt:lpstr>
      <vt:lpstr>Success Stories | Mother Dairy</vt:lpstr>
      <vt:lpstr>Need for Tracking | Dairy Industry</vt:lpstr>
      <vt:lpstr>Need for Tracking | Primary &amp; Dispatch Movement</vt:lpstr>
      <vt:lpstr>Logistics Analytics | Data Aggregation, Visibility, Reporting &amp; Integration</vt:lpstr>
      <vt:lpstr>Benefits | Tracking and Visibility</vt:lpstr>
      <vt:lpstr>Optimization | Cost &amp; Operations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for Dairy copy</dc:title>
  <cp:lastModifiedBy>Lenovo</cp:lastModifiedBy>
  <cp:revision>4</cp:revision>
  <dcterms:created xsi:type="dcterms:W3CDTF">2021-10-26T08:34:15Z</dcterms:created>
  <dcterms:modified xsi:type="dcterms:W3CDTF">2021-11-08T05:58:46Z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2020-05-07T00:00:00Z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2021-10-26T00:00:00Z</vt:filetime>
  </property>
</Properties>
</file>